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0" d="100"/>
          <a:sy n="70" d="100"/>
        </p:scale>
        <p:origin x="1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10/10/2019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‹Nº›</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10/10/2019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10/10/2019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10/10/2019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10/10/2019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n-US" dirty="0" smtClean="0"/>
              <a:t>The one who's missing</a:t>
            </a:r>
            <a:endParaRPr lang="en-US" dirty="0"/>
          </a:p>
        </p:txBody>
      </p:sp>
      <p:sp>
        <p:nvSpPr>
          <p:cNvPr id="3" name="Subtítulo 2"/>
          <p:cNvSpPr>
            <a:spLocks noGrp="1"/>
          </p:cNvSpPr>
          <p:nvPr>
            <p:ph type="subTitle" idx="1"/>
          </p:nvPr>
        </p:nvSpPr>
        <p:spPr/>
        <p:txBody>
          <a:bodyPr>
            <a:normAutofit fontScale="92500" lnSpcReduction="10000"/>
          </a:bodyPr>
          <a:lstStyle/>
          <a:p>
            <a:r>
              <a:rPr lang="en-US" dirty="0" smtClean="0"/>
              <a:t>Shark tank 40%</a:t>
            </a:r>
          </a:p>
          <a:p>
            <a:r>
              <a:rPr lang="en-US" dirty="0" smtClean="0"/>
              <a:t>Lorenzo Arenas Ramirez</a:t>
            </a:r>
          </a:p>
          <a:p>
            <a:r>
              <a:rPr lang="en-US" dirty="0" smtClean="0"/>
              <a:t>8-C</a:t>
            </a:r>
            <a:endParaRPr lang="en-US" dirty="0"/>
          </a:p>
        </p:txBody>
      </p:sp>
    </p:spTree>
    <p:extLst>
      <p:ext uri="{BB962C8B-B14F-4D97-AF65-F5344CB8AC3E}">
        <p14:creationId xmlns:p14="http://schemas.microsoft.com/office/powerpoint/2010/main" val="16946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4007476" cy="1485900"/>
          </a:xfrm>
        </p:spPr>
        <p:txBody>
          <a:bodyPr>
            <a:normAutofit fontScale="90000"/>
          </a:bodyPr>
          <a:lstStyle/>
          <a:p>
            <a:r>
              <a:rPr lang="en-US" dirty="0" smtClean="0"/>
              <a:t>What theme did I chose?</a:t>
            </a:r>
            <a:br>
              <a:rPr lang="en-US" dirty="0" smtClean="0"/>
            </a:br>
            <a:r>
              <a:rPr lang="en-US" dirty="0" smtClean="0"/>
              <a:t>Why?</a:t>
            </a:r>
            <a:endParaRPr lang="en-US" dirty="0"/>
          </a:p>
        </p:txBody>
      </p:sp>
      <p:sp>
        <p:nvSpPr>
          <p:cNvPr id="3" name="Marcador de contenido 2"/>
          <p:cNvSpPr>
            <a:spLocks noGrp="1"/>
          </p:cNvSpPr>
          <p:nvPr>
            <p:ph idx="1"/>
          </p:nvPr>
        </p:nvSpPr>
        <p:spPr>
          <a:xfrm>
            <a:off x="753414" y="3276600"/>
            <a:ext cx="6664816" cy="3581400"/>
          </a:xfrm>
        </p:spPr>
        <p:txBody>
          <a:bodyPr/>
          <a:lstStyle/>
          <a:p>
            <a:r>
              <a:rPr lang="en-US" dirty="0" smtClean="0"/>
              <a:t>The theme I chose was to make a critique to all of the cases of Kidnapping and </a:t>
            </a:r>
            <a:r>
              <a:rPr lang="en-US" dirty="0" err="1" smtClean="0"/>
              <a:t>desapearing</a:t>
            </a:r>
            <a:r>
              <a:rPr lang="en-US" dirty="0" smtClean="0"/>
              <a:t> in Colombia. This has been one of the most present cases of Colombian society and we still have no solution.</a:t>
            </a:r>
          </a:p>
          <a:p>
            <a:r>
              <a:rPr lang="en-US" dirty="0" smtClean="0"/>
              <a:t>I decided to choose this theme because I think that Colombian society and Colombian families are always searching for answers of the missing people. If the guerrillas are going to give them back; If some day will there be peace. Many questions and NO ANSWER. I decided to critique and how the importance of this theme. </a:t>
            </a:r>
            <a:endParaRPr lang="en-US" dirty="0"/>
          </a:p>
        </p:txBody>
      </p:sp>
      <p:pic>
        <p:nvPicPr>
          <p:cNvPr id="5122" name="Picture 2" descr="Resultado de imagen para secuestros en colomb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7312" y="0"/>
            <a:ext cx="6164688" cy="308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633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References </a:t>
            </a:r>
            <a:endParaRPr lang="en-US" dirty="0"/>
          </a:p>
        </p:txBody>
      </p:sp>
      <p:sp>
        <p:nvSpPr>
          <p:cNvPr id="3" name="Marcador de contenido 2"/>
          <p:cNvSpPr>
            <a:spLocks noGrp="1"/>
          </p:cNvSpPr>
          <p:nvPr>
            <p:ph idx="1"/>
          </p:nvPr>
        </p:nvSpPr>
        <p:spPr/>
        <p:txBody>
          <a:bodyPr/>
          <a:lstStyle/>
          <a:p>
            <a:r>
              <a:rPr lang="en-US" dirty="0" smtClean="0"/>
              <a:t>2D:</a:t>
            </a:r>
          </a:p>
          <a:p>
            <a:pPr lvl="1"/>
            <a:r>
              <a:rPr lang="en-US" i="0" dirty="0" smtClean="0"/>
              <a:t>Oscar Muñoz (Conceptual)</a:t>
            </a:r>
          </a:p>
          <a:p>
            <a:pPr lvl="1"/>
            <a:r>
              <a:rPr lang="en-US" i="0" dirty="0" smtClean="0"/>
              <a:t>Banksy</a:t>
            </a:r>
          </a:p>
          <a:p>
            <a:r>
              <a:rPr lang="en-US" dirty="0" smtClean="0"/>
              <a:t>3D:</a:t>
            </a:r>
          </a:p>
          <a:p>
            <a:pPr lvl="1"/>
            <a:r>
              <a:rPr lang="en-US" i="0" dirty="0" smtClean="0"/>
              <a:t>Doris Salcedo (Conceptual)</a:t>
            </a:r>
          </a:p>
          <a:p>
            <a:pPr lvl="1"/>
            <a:r>
              <a:rPr lang="es-CO" i="0" dirty="0"/>
              <a:t>Günther </a:t>
            </a:r>
            <a:r>
              <a:rPr lang="es-CO" i="0" dirty="0" smtClean="0"/>
              <a:t>Uecker</a:t>
            </a:r>
          </a:p>
          <a:p>
            <a:pPr lvl="1"/>
            <a:r>
              <a:rPr lang="es-CO" i="0" dirty="0" smtClean="0"/>
              <a:t>Man Ray</a:t>
            </a:r>
            <a:endParaRPr lang="en-US" i="0" dirty="0"/>
          </a:p>
        </p:txBody>
      </p:sp>
    </p:spTree>
    <p:extLst>
      <p:ext uri="{BB962C8B-B14F-4D97-AF65-F5344CB8AC3E}">
        <p14:creationId xmlns:p14="http://schemas.microsoft.com/office/powerpoint/2010/main" val="2481157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Banksy</a:t>
            </a:r>
            <a:endParaRPr lang="en-US" dirty="0"/>
          </a:p>
        </p:txBody>
      </p:sp>
      <p:sp>
        <p:nvSpPr>
          <p:cNvPr id="3" name="Marcador de contenido 2"/>
          <p:cNvSpPr>
            <a:spLocks noGrp="1"/>
          </p:cNvSpPr>
          <p:nvPr>
            <p:ph idx="1"/>
          </p:nvPr>
        </p:nvSpPr>
        <p:spPr>
          <a:xfrm>
            <a:off x="714778" y="1359526"/>
            <a:ext cx="6432997" cy="3581400"/>
          </a:xfrm>
        </p:spPr>
        <p:txBody>
          <a:bodyPr/>
          <a:lstStyle/>
          <a:p>
            <a:r>
              <a:rPr lang="en-US" dirty="0" smtClean="0"/>
              <a:t>Banksy is a British Artist from London. His art works usually present a critique to the European or to the actual society by different new types of painting such as graffiti or interaction with the background. </a:t>
            </a:r>
          </a:p>
          <a:p>
            <a:r>
              <a:rPr lang="en-US" dirty="0" smtClean="0"/>
              <a:t>Banksy helps me as 2D reference because, as I already mentioned, Banksy usually present art works that interact with the back ground and make a social critique. Also I can use him as reference for the stencil style. </a:t>
            </a:r>
            <a:endParaRPr lang="en-US" dirty="0"/>
          </a:p>
        </p:txBody>
      </p:sp>
      <p:pic>
        <p:nvPicPr>
          <p:cNvPr id="6148" name="Picture 4" descr="Resultado de imagen para bank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2581" y="3897363"/>
            <a:ext cx="4789560" cy="296063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sultado de imagen para banks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2304" y="127006"/>
            <a:ext cx="3096631" cy="309663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639" y="4318787"/>
            <a:ext cx="4238530" cy="232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587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Oscar Muñoz</a:t>
            </a:r>
            <a:endParaRPr lang="en-US" dirty="0"/>
          </a:p>
        </p:txBody>
      </p:sp>
      <p:sp>
        <p:nvSpPr>
          <p:cNvPr id="3" name="Marcador de contenido 2"/>
          <p:cNvSpPr>
            <a:spLocks noGrp="1"/>
          </p:cNvSpPr>
          <p:nvPr>
            <p:ph idx="1"/>
          </p:nvPr>
        </p:nvSpPr>
        <p:spPr>
          <a:xfrm>
            <a:off x="1371600" y="2286000"/>
            <a:ext cx="6999668" cy="3581400"/>
          </a:xfrm>
        </p:spPr>
        <p:txBody>
          <a:bodyPr/>
          <a:lstStyle/>
          <a:p>
            <a:r>
              <a:rPr lang="en-US" dirty="0" smtClean="0"/>
              <a:t>Oscar Muñoz is  a Colombian Artist born in Popayan in 1951. This artist usually treats the themes of death, missing and kidnapped people. </a:t>
            </a:r>
          </a:p>
          <a:p>
            <a:r>
              <a:rPr lang="en-US" dirty="0" smtClean="0"/>
              <a:t>I selected Oscar Muñoz as one reference to 2d painting because he is an artist that helps me to understand better the concept of Missing people or of kidnapped people. I also like the concept of despairing of some of his art works. For example he uses this concept in his art work in the rocs using water to paint. In this art work the portrait disappears after few seconds due to the sun. </a:t>
            </a:r>
            <a:endParaRPr lang="en-US" dirty="0"/>
          </a:p>
        </p:txBody>
      </p:sp>
      <p:pic>
        <p:nvPicPr>
          <p:cNvPr id="1026" name="Picture 2" descr="Resultado de imagen para oscar muñoz obra en ag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1269" y="429792"/>
            <a:ext cx="3820732" cy="27811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oscar muñoz obra en ag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7776" y="4250262"/>
            <a:ext cx="3487715" cy="26077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oscar muñoz artis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4487" y="109652"/>
            <a:ext cx="2255426" cy="198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964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Doris Salcedo</a:t>
            </a:r>
            <a:endParaRPr lang="en-US" dirty="0"/>
          </a:p>
        </p:txBody>
      </p:sp>
      <p:sp>
        <p:nvSpPr>
          <p:cNvPr id="3" name="Marcador de contenido 2"/>
          <p:cNvSpPr>
            <a:spLocks noGrp="1"/>
          </p:cNvSpPr>
          <p:nvPr>
            <p:ph idx="1"/>
          </p:nvPr>
        </p:nvSpPr>
        <p:spPr>
          <a:xfrm>
            <a:off x="4971245" y="804930"/>
            <a:ext cx="6967470" cy="3581400"/>
          </a:xfrm>
        </p:spPr>
        <p:txBody>
          <a:bodyPr>
            <a:normAutofit lnSpcReduction="10000"/>
          </a:bodyPr>
          <a:lstStyle/>
          <a:p>
            <a:r>
              <a:rPr lang="en-US" dirty="0" smtClean="0"/>
              <a:t>Doris Salcedo is a Colombian Artist born in Bogotá. She has made different sculptures and 2D artworks in memory of the Kidnapped victims or in honor of the death people in the tragically “</a:t>
            </a:r>
            <a:r>
              <a:rPr lang="en-US" i="1" dirty="0" smtClean="0"/>
              <a:t>overcome of the palace of justice”. </a:t>
            </a:r>
            <a:r>
              <a:rPr lang="en-US" dirty="0" smtClean="0"/>
              <a:t>Her art pieces usually present new forms of painting such as assemblage or new materials for painting. </a:t>
            </a:r>
            <a:endParaRPr lang="en-US" i="1" dirty="0" smtClean="0"/>
          </a:p>
          <a:p>
            <a:r>
              <a:rPr lang="en-US" dirty="0" smtClean="0"/>
              <a:t>Doris Salcedo, in terms of conceptual approach, helps me as a reference because on some of her artworks, such as the empty chairs in the Justice Palace, she works the topic of missing people. She is a reference of new forms of sculpture because she usually uses assemblage of objects to create artworks. </a:t>
            </a:r>
            <a:endParaRPr lang="en-US" dirty="0"/>
          </a:p>
        </p:txBody>
      </p:sp>
      <p:pic>
        <p:nvPicPr>
          <p:cNvPr id="3074" name="Picture 2" descr="Resultado de imagen para doris salce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220" y="1754747"/>
            <a:ext cx="320040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9605" y="3869557"/>
            <a:ext cx="2252595" cy="298844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Resultado de imagen para doris salcedo"/>
          <p:cNvSpPr>
            <a:spLocks noChangeAspect="1" noChangeArrowheads="1"/>
          </p:cNvSpPr>
          <p:nvPr/>
        </p:nvSpPr>
        <p:spPr bwMode="auto">
          <a:xfrm>
            <a:off x="-12108605" y="-7460733"/>
            <a:ext cx="45719" cy="457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Resultado de imagen para doris salce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481" y="4240557"/>
            <a:ext cx="2113934" cy="3043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835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Man Ray and </a:t>
            </a:r>
            <a:r>
              <a:rPr lang="es-CO" dirty="0"/>
              <a:t>Günther </a:t>
            </a:r>
            <a:r>
              <a:rPr lang="es-CO" dirty="0" smtClean="0"/>
              <a:t>Uecker</a:t>
            </a:r>
            <a:endParaRPr lang="en-US" dirty="0"/>
          </a:p>
        </p:txBody>
      </p:sp>
      <p:sp>
        <p:nvSpPr>
          <p:cNvPr id="3" name="Marcador de contenido 2"/>
          <p:cNvSpPr>
            <a:spLocks noGrp="1"/>
          </p:cNvSpPr>
          <p:nvPr>
            <p:ph idx="1"/>
          </p:nvPr>
        </p:nvSpPr>
        <p:spPr>
          <a:xfrm>
            <a:off x="740535" y="1428750"/>
            <a:ext cx="9601200" cy="3581400"/>
          </a:xfrm>
        </p:spPr>
        <p:txBody>
          <a:bodyPr/>
          <a:lstStyle/>
          <a:p>
            <a:r>
              <a:rPr lang="en-US" dirty="0" smtClean="0"/>
              <a:t>Man Ray was an artist and Photographer born in 1890 in </a:t>
            </a:r>
            <a:r>
              <a:rPr lang="en-US" dirty="0" smtClean="0"/>
              <a:t>Philadelphia.  </a:t>
            </a:r>
            <a:r>
              <a:rPr lang="en-US" dirty="0" smtClean="0"/>
              <a:t>He usually searched to show a free message or a feeling he had about the actuality.</a:t>
            </a:r>
          </a:p>
          <a:p>
            <a:r>
              <a:rPr lang="es-CO" dirty="0"/>
              <a:t>Günther </a:t>
            </a:r>
            <a:r>
              <a:rPr lang="es-CO" dirty="0" smtClean="0"/>
              <a:t>Uecker is a German artist born in 1930. </a:t>
            </a:r>
            <a:endParaRPr lang="en-US" dirty="0" smtClean="0"/>
          </a:p>
          <a:p>
            <a:r>
              <a:rPr lang="en-US" dirty="0" smtClean="0"/>
              <a:t>Man Ray and </a:t>
            </a:r>
            <a:r>
              <a:rPr lang="es-CO" dirty="0"/>
              <a:t>Günther </a:t>
            </a:r>
            <a:r>
              <a:rPr lang="es-CO" dirty="0" smtClean="0"/>
              <a:t>Uecker are both good examples of new forms of sculpture. They both present art Works with objects but assembling them to nails or different objects which make them change the context and perspective of the object. </a:t>
            </a:r>
            <a:endParaRPr lang="en-US" dirty="0"/>
          </a:p>
        </p:txBody>
      </p:sp>
      <p:pic>
        <p:nvPicPr>
          <p:cNvPr id="4100" name="Picture 4" descr="Resultado de imagen para Günther Uec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4038" y="3619075"/>
            <a:ext cx="2396191" cy="319492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9795809" y="3619075"/>
            <a:ext cx="2396191" cy="369332"/>
          </a:xfrm>
          <a:prstGeom prst="rect">
            <a:avLst/>
          </a:prstGeom>
          <a:noFill/>
        </p:spPr>
        <p:txBody>
          <a:bodyPr wrap="square" rtlCol="0">
            <a:spAutoFit/>
          </a:bodyPr>
          <a:lstStyle/>
          <a:p>
            <a:r>
              <a:rPr lang="es-CO" dirty="0">
                <a:latin typeface="Arial Rounded MT Bold" panose="020F0704030504030204" pitchFamily="34" charset="0"/>
              </a:rPr>
              <a:t>Günther Uecker</a:t>
            </a:r>
            <a:endParaRPr lang="en-US" dirty="0">
              <a:latin typeface="Arial Rounded MT Bold" panose="020F0704030504030204" pitchFamily="34" charset="0"/>
            </a:endParaRPr>
          </a:p>
        </p:txBody>
      </p:sp>
      <p:pic>
        <p:nvPicPr>
          <p:cNvPr id="4104" name="Picture 8" descr="Resultado de imagen para man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531" y="3792548"/>
            <a:ext cx="2000250" cy="284797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esultado de imagen para man r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2787" y="3830648"/>
            <a:ext cx="1714500"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148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sketch</a:t>
            </a:r>
            <a:endParaRPr lang="en-US"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1941" y="1267252"/>
            <a:ext cx="7454331" cy="5590748"/>
          </a:xfrm>
        </p:spPr>
      </p:pic>
    </p:spTree>
    <p:extLst>
      <p:ext uri="{BB962C8B-B14F-4D97-AF65-F5344CB8AC3E}">
        <p14:creationId xmlns:p14="http://schemas.microsoft.com/office/powerpoint/2010/main" val="2281768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emplate>TM10001105[[fn=Recorte]]</Template>
  <TotalTime>857</TotalTime>
  <Words>481</Words>
  <Application>Microsoft Office PowerPoint</Application>
  <PresentationFormat>Panorámica</PresentationFormat>
  <Paragraphs>30</Paragraphs>
  <Slides>8</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vt:i4>
      </vt:variant>
    </vt:vector>
  </HeadingPairs>
  <TitlesOfParts>
    <vt:vector size="11" baseType="lpstr">
      <vt:lpstr>Arial Rounded MT Bold</vt:lpstr>
      <vt:lpstr>Franklin Gothic Book</vt:lpstr>
      <vt:lpstr>Crop</vt:lpstr>
      <vt:lpstr>The one who's missing</vt:lpstr>
      <vt:lpstr>What theme did I chose? Why?</vt:lpstr>
      <vt:lpstr>References </vt:lpstr>
      <vt:lpstr>Banksy</vt:lpstr>
      <vt:lpstr>Oscar Muñoz</vt:lpstr>
      <vt:lpstr>Doris Salcedo</vt:lpstr>
      <vt:lpstr>Man Ray and Günther Uecker</vt:lpstr>
      <vt:lpstr>sketch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dc:creator>
  <cp:lastModifiedBy>pc</cp:lastModifiedBy>
  <cp:revision>13</cp:revision>
  <dcterms:created xsi:type="dcterms:W3CDTF">2019-10-04T03:05:26Z</dcterms:created>
  <dcterms:modified xsi:type="dcterms:W3CDTF">2019-10-10T16:29:23Z</dcterms:modified>
</cp:coreProperties>
</file>