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2" r:id="rId3"/>
    <p:sldId id="264" r:id="rId4"/>
    <p:sldId id="263" r:id="rId5"/>
    <p:sldId id="265" r:id="rId6"/>
    <p:sldId id="272" r:id="rId7"/>
    <p:sldId id="257" r:id="rId8"/>
    <p:sldId id="258" r:id="rId9"/>
    <p:sldId id="259" r:id="rId10"/>
    <p:sldId id="261" r:id="rId11"/>
    <p:sldId id="267" r:id="rId12"/>
    <p:sldId id="268" r:id="rId13"/>
    <p:sldId id="260" r:id="rId14"/>
    <p:sldId id="273" r:id="rId15"/>
    <p:sldId id="274" r:id="rId16"/>
    <p:sldId id="275" r:id="rId17"/>
    <p:sldId id="270" r:id="rId18"/>
    <p:sldId id="269" r:id="rId19"/>
    <p:sldId id="266" r:id="rId20"/>
    <p:sldId id="271"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033E0-A58A-446F-BC9E-9964BE9932E8}" v="3033" dt="2019-12-03T03:15:05.821"/>
    <p1510:client id="{86BA46D3-5307-A439-A09C-4C3F27C03A83}" v="1310" dt="2019-12-02T23:32:12.619"/>
    <p1510:client id="{949318E4-224E-FB10-69CC-A78779022A42}" v="4" dt="2019-12-03T02:17:21.855"/>
    <p1510:client id="{95FC26E7-7F24-1BDD-A11C-020AFE80D05D}" v="212" dt="2019-12-03T12:46:35.356"/>
    <p1510:client id="{981C4440-3392-3D98-607B-2865C8A934FE}" v="2114" dt="2019-12-02T03:07:37.822"/>
    <p1510:client id="{9FE772BA-F8BB-6A81-4D38-3C23615A036E}" v="7" dt="2019-12-03T02:58:20.798"/>
    <p1510:client id="{A68E9B83-A8FF-06A0-B39F-35ED4E94E524}" v="4377" dt="2019-12-03T05:07:59.858"/>
    <p1510:client id="{EEBF9F4D-9864-4414-8B06-C30FDE1B84F4}" v="653" dt="2019-12-02T01:10:34.219"/>
    <p1510:client id="{F11184BE-F554-8C8A-B84E-A446139209FA}" v="74" dt="2019-12-02T20:31:24.294"/>
    <p1510:client id="{F84F1469-1AC5-8AD2-82DA-D398C2CB0F13}" v="241" dt="2019-12-02T18:34:44.369"/>
    <p1510:client id="{F90A452E-0CC3-757A-4E7B-E29A98E6C19F}" v="68" dt="2019-12-03T12:14:3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0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EAB58-4005-4227-80F9-D3A097E6FCB7}"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BB74861C-B49A-4C46-918A-6BDE8D0FE413}">
      <dgm:prSet/>
      <dgm:spPr/>
      <dgm:t>
        <a:bodyPr/>
        <a:lstStyle/>
        <a:p>
          <a:pPr rtl="0"/>
          <a:r>
            <a:rPr lang="es-ES">
              <a:latin typeface="Century Gothic" panose="02020404030301010803"/>
            </a:rPr>
            <a:t> MIDI instruments can have many ports pannels or displays but the most important are MIDI IN/OUT /THROUGH</a:t>
          </a:r>
          <a:endParaRPr lang="en-US"/>
        </a:p>
      </dgm:t>
    </dgm:pt>
    <dgm:pt modelId="{A54B5674-39CC-4780-87D5-5669781D7DDB}" type="parTrans" cxnId="{00759B03-2F3D-4105-A227-1F2B829C9877}">
      <dgm:prSet/>
      <dgm:spPr/>
      <dgm:t>
        <a:bodyPr/>
        <a:lstStyle/>
        <a:p>
          <a:endParaRPr lang="en-US"/>
        </a:p>
      </dgm:t>
    </dgm:pt>
    <dgm:pt modelId="{E6507E6B-D5AD-41FB-A1BB-E0EECE90FF99}" type="sibTrans" cxnId="{00759B03-2F3D-4105-A227-1F2B829C9877}">
      <dgm:prSet/>
      <dgm:spPr/>
      <dgm:t>
        <a:bodyPr/>
        <a:lstStyle/>
        <a:p>
          <a:endParaRPr lang="en-US"/>
        </a:p>
      </dgm:t>
    </dgm:pt>
    <dgm:pt modelId="{8335828F-1B95-41E9-980C-EF1F9494BF39}">
      <dgm:prSet/>
      <dgm:spPr/>
      <dgm:t>
        <a:bodyPr/>
        <a:lstStyle/>
        <a:p>
          <a:pPr rtl="0"/>
          <a:r>
            <a:rPr lang="es-ES"/>
            <a:t>MIDI IN:</a:t>
          </a:r>
          <a:r>
            <a:rPr lang="es-ES">
              <a:latin typeface="Century Gothic" panose="02020404030301010803"/>
            </a:rPr>
            <a:t> The MIDI in part is in charge of reciving the MIDI data and sending it to the instrument's computer. One's the information is there it's analized and acts as a performance of the instrument itself.</a:t>
          </a:r>
          <a:endParaRPr lang="en-US"/>
        </a:p>
      </dgm:t>
    </dgm:pt>
    <dgm:pt modelId="{A4383775-9881-4409-811A-960EC4511782}" type="parTrans" cxnId="{041C02F6-6A20-44C7-8619-E6679AB3CF47}">
      <dgm:prSet/>
      <dgm:spPr/>
      <dgm:t>
        <a:bodyPr/>
        <a:lstStyle/>
        <a:p>
          <a:endParaRPr lang="en-US"/>
        </a:p>
      </dgm:t>
    </dgm:pt>
    <dgm:pt modelId="{2786CB9A-F4BC-4275-9F9D-3E6A887C2891}" type="sibTrans" cxnId="{041C02F6-6A20-44C7-8619-E6679AB3CF47}">
      <dgm:prSet/>
      <dgm:spPr/>
      <dgm:t>
        <a:bodyPr/>
        <a:lstStyle/>
        <a:p>
          <a:endParaRPr lang="en-US"/>
        </a:p>
      </dgm:t>
    </dgm:pt>
    <dgm:pt modelId="{0A5FC05E-5951-4F53-AD22-0551AA2A95F7}">
      <dgm:prSet/>
      <dgm:spPr/>
      <dgm:t>
        <a:bodyPr/>
        <a:lstStyle/>
        <a:p>
          <a:pPr rtl="0"/>
          <a:r>
            <a:rPr lang="es-ES"/>
            <a:t>MIDI OUT:</a:t>
          </a:r>
          <a:r>
            <a:rPr lang="es-ES">
              <a:latin typeface="Century Gothic" panose="02020404030301010803"/>
            </a:rPr>
            <a:t> As you perform actions on the MIDI keybord, your actions are analized and turned into codes. This data is sent out thanks to the MIDI out  plug and is sent to the different synthetisers.  </a:t>
          </a:r>
          <a:endParaRPr lang="en-US"/>
        </a:p>
      </dgm:t>
    </dgm:pt>
    <dgm:pt modelId="{B8E744DE-438A-4C4B-A465-0E3404E8D155}" type="parTrans" cxnId="{CFA65CEA-B406-4B23-9215-3B677233A7BA}">
      <dgm:prSet/>
      <dgm:spPr/>
      <dgm:t>
        <a:bodyPr/>
        <a:lstStyle/>
        <a:p>
          <a:endParaRPr lang="en-US"/>
        </a:p>
      </dgm:t>
    </dgm:pt>
    <dgm:pt modelId="{D2B2A9AD-44DD-49FB-BD0D-200970684F01}" type="sibTrans" cxnId="{CFA65CEA-B406-4B23-9215-3B677233A7BA}">
      <dgm:prSet/>
      <dgm:spPr/>
      <dgm:t>
        <a:bodyPr/>
        <a:lstStyle/>
        <a:p>
          <a:endParaRPr lang="en-US"/>
        </a:p>
      </dgm:t>
    </dgm:pt>
    <dgm:pt modelId="{28BA12C4-F5A8-4B0A-994D-63B6FA9A25F0}">
      <dgm:prSet/>
      <dgm:spPr/>
      <dgm:t>
        <a:bodyPr/>
        <a:lstStyle/>
        <a:p>
          <a:pPr rtl="0"/>
          <a:r>
            <a:rPr lang="es-ES"/>
            <a:t>MIDI TROUGH:</a:t>
          </a:r>
          <a:r>
            <a:rPr lang="es-ES">
              <a:latin typeface="Century Gothic" panose="02020404030301010803"/>
            </a:rPr>
            <a:t> this third channel or plug helps on sending the data in a chain.  It can also repeat and duplicate the data replied by the MIDI in plug. </a:t>
          </a:r>
          <a:endParaRPr lang="en-US"/>
        </a:p>
      </dgm:t>
    </dgm:pt>
    <dgm:pt modelId="{FDB31320-8D2A-4E56-9014-96176BDF9137}" type="parTrans" cxnId="{AFF47450-853C-4277-A1A7-D634D2830C09}">
      <dgm:prSet/>
      <dgm:spPr/>
      <dgm:t>
        <a:bodyPr/>
        <a:lstStyle/>
        <a:p>
          <a:endParaRPr lang="en-US"/>
        </a:p>
      </dgm:t>
    </dgm:pt>
    <dgm:pt modelId="{8E46EC6C-3436-4604-89C2-8F6833CDF4A6}" type="sibTrans" cxnId="{AFF47450-853C-4277-A1A7-D634D2830C09}">
      <dgm:prSet/>
      <dgm:spPr/>
      <dgm:t>
        <a:bodyPr/>
        <a:lstStyle/>
        <a:p>
          <a:endParaRPr lang="en-US"/>
        </a:p>
      </dgm:t>
    </dgm:pt>
    <dgm:pt modelId="{2243283F-F02A-4E8C-AE8F-03B7B965B743}" type="pres">
      <dgm:prSet presAssocID="{83EEAB58-4005-4227-80F9-D3A097E6FCB7}" presName="vert0" presStyleCnt="0">
        <dgm:presLayoutVars>
          <dgm:dir/>
          <dgm:animOne val="branch"/>
          <dgm:animLvl val="lvl"/>
        </dgm:presLayoutVars>
      </dgm:prSet>
      <dgm:spPr/>
      <dgm:t>
        <a:bodyPr/>
        <a:lstStyle/>
        <a:p>
          <a:endParaRPr lang="en-US"/>
        </a:p>
      </dgm:t>
    </dgm:pt>
    <dgm:pt modelId="{80467BEF-D34E-4D07-89DD-3C2C57AD3C17}" type="pres">
      <dgm:prSet presAssocID="{BB74861C-B49A-4C46-918A-6BDE8D0FE413}" presName="thickLine" presStyleLbl="alignNode1" presStyleIdx="0" presStyleCnt="4"/>
      <dgm:spPr/>
    </dgm:pt>
    <dgm:pt modelId="{01D665B8-8034-4324-9190-C11E3E88EFE9}" type="pres">
      <dgm:prSet presAssocID="{BB74861C-B49A-4C46-918A-6BDE8D0FE413}" presName="horz1" presStyleCnt="0"/>
      <dgm:spPr/>
    </dgm:pt>
    <dgm:pt modelId="{57617D51-6065-4BAD-A1A2-BB29E343C8AA}" type="pres">
      <dgm:prSet presAssocID="{BB74861C-B49A-4C46-918A-6BDE8D0FE413}" presName="tx1" presStyleLbl="revTx" presStyleIdx="0" presStyleCnt="4"/>
      <dgm:spPr/>
      <dgm:t>
        <a:bodyPr/>
        <a:lstStyle/>
        <a:p>
          <a:endParaRPr lang="en-US"/>
        </a:p>
      </dgm:t>
    </dgm:pt>
    <dgm:pt modelId="{BAED797B-AA25-4571-9534-19600ACEF5AE}" type="pres">
      <dgm:prSet presAssocID="{BB74861C-B49A-4C46-918A-6BDE8D0FE413}" presName="vert1" presStyleCnt="0"/>
      <dgm:spPr/>
    </dgm:pt>
    <dgm:pt modelId="{4B54C648-D410-4E5C-A63E-19730BA99A3B}" type="pres">
      <dgm:prSet presAssocID="{8335828F-1B95-41E9-980C-EF1F9494BF39}" presName="thickLine" presStyleLbl="alignNode1" presStyleIdx="1" presStyleCnt="4"/>
      <dgm:spPr/>
    </dgm:pt>
    <dgm:pt modelId="{967B1EE0-C409-418E-9530-BA14D22D2363}" type="pres">
      <dgm:prSet presAssocID="{8335828F-1B95-41E9-980C-EF1F9494BF39}" presName="horz1" presStyleCnt="0"/>
      <dgm:spPr/>
    </dgm:pt>
    <dgm:pt modelId="{AD2A8AEC-1FAD-4ED8-BC47-3186C919D604}" type="pres">
      <dgm:prSet presAssocID="{8335828F-1B95-41E9-980C-EF1F9494BF39}" presName="tx1" presStyleLbl="revTx" presStyleIdx="1" presStyleCnt="4"/>
      <dgm:spPr/>
      <dgm:t>
        <a:bodyPr/>
        <a:lstStyle/>
        <a:p>
          <a:endParaRPr lang="en-US"/>
        </a:p>
      </dgm:t>
    </dgm:pt>
    <dgm:pt modelId="{D5FD4208-AB76-4648-A7F9-FEC20C6590A9}" type="pres">
      <dgm:prSet presAssocID="{8335828F-1B95-41E9-980C-EF1F9494BF39}" presName="vert1" presStyleCnt="0"/>
      <dgm:spPr/>
    </dgm:pt>
    <dgm:pt modelId="{BBE239C3-4C54-4251-9368-092A604C2634}" type="pres">
      <dgm:prSet presAssocID="{0A5FC05E-5951-4F53-AD22-0551AA2A95F7}" presName="thickLine" presStyleLbl="alignNode1" presStyleIdx="2" presStyleCnt="4"/>
      <dgm:spPr/>
    </dgm:pt>
    <dgm:pt modelId="{D0E76AE3-C4DC-49F7-90F9-72DF79B7AC03}" type="pres">
      <dgm:prSet presAssocID="{0A5FC05E-5951-4F53-AD22-0551AA2A95F7}" presName="horz1" presStyleCnt="0"/>
      <dgm:spPr/>
    </dgm:pt>
    <dgm:pt modelId="{B0273346-B937-4200-9667-14A37E8A7AFB}" type="pres">
      <dgm:prSet presAssocID="{0A5FC05E-5951-4F53-AD22-0551AA2A95F7}" presName="tx1" presStyleLbl="revTx" presStyleIdx="2" presStyleCnt="4"/>
      <dgm:spPr/>
      <dgm:t>
        <a:bodyPr/>
        <a:lstStyle/>
        <a:p>
          <a:endParaRPr lang="en-US"/>
        </a:p>
      </dgm:t>
    </dgm:pt>
    <dgm:pt modelId="{6FA0B5AA-1CB8-4320-92ED-6D0CA95A34A6}" type="pres">
      <dgm:prSet presAssocID="{0A5FC05E-5951-4F53-AD22-0551AA2A95F7}" presName="vert1" presStyleCnt="0"/>
      <dgm:spPr/>
    </dgm:pt>
    <dgm:pt modelId="{D9837756-A1AB-4821-9E69-F7637400DA3E}" type="pres">
      <dgm:prSet presAssocID="{28BA12C4-F5A8-4B0A-994D-63B6FA9A25F0}" presName="thickLine" presStyleLbl="alignNode1" presStyleIdx="3" presStyleCnt="4"/>
      <dgm:spPr/>
    </dgm:pt>
    <dgm:pt modelId="{2FF707D1-FCC9-41DD-A6CF-958A2B909C7F}" type="pres">
      <dgm:prSet presAssocID="{28BA12C4-F5A8-4B0A-994D-63B6FA9A25F0}" presName="horz1" presStyleCnt="0"/>
      <dgm:spPr/>
    </dgm:pt>
    <dgm:pt modelId="{551D4415-F7B8-4662-9FA2-677196D61AA4}" type="pres">
      <dgm:prSet presAssocID="{28BA12C4-F5A8-4B0A-994D-63B6FA9A25F0}" presName="tx1" presStyleLbl="revTx" presStyleIdx="3" presStyleCnt="4"/>
      <dgm:spPr/>
      <dgm:t>
        <a:bodyPr/>
        <a:lstStyle/>
        <a:p>
          <a:endParaRPr lang="en-US"/>
        </a:p>
      </dgm:t>
    </dgm:pt>
    <dgm:pt modelId="{7AC3C49F-646F-4EF0-ACCC-0244498782DF}" type="pres">
      <dgm:prSet presAssocID="{28BA12C4-F5A8-4B0A-994D-63B6FA9A25F0}" presName="vert1" presStyleCnt="0"/>
      <dgm:spPr/>
    </dgm:pt>
  </dgm:ptLst>
  <dgm:cxnLst>
    <dgm:cxn modelId="{CFA65CEA-B406-4B23-9215-3B677233A7BA}" srcId="{83EEAB58-4005-4227-80F9-D3A097E6FCB7}" destId="{0A5FC05E-5951-4F53-AD22-0551AA2A95F7}" srcOrd="2" destOrd="0" parTransId="{B8E744DE-438A-4C4B-A465-0E3404E8D155}" sibTransId="{D2B2A9AD-44DD-49FB-BD0D-200970684F01}"/>
    <dgm:cxn modelId="{4976A81B-4077-42DA-820D-1B3355B20AAA}" type="presOf" srcId="{8335828F-1B95-41E9-980C-EF1F9494BF39}" destId="{AD2A8AEC-1FAD-4ED8-BC47-3186C919D604}" srcOrd="0" destOrd="0" presId="urn:microsoft.com/office/officeart/2008/layout/LinedList"/>
    <dgm:cxn modelId="{97C6A010-9888-40E1-BA49-77043E14E9FF}" type="presOf" srcId="{0A5FC05E-5951-4F53-AD22-0551AA2A95F7}" destId="{B0273346-B937-4200-9667-14A37E8A7AFB}" srcOrd="0" destOrd="0" presId="urn:microsoft.com/office/officeart/2008/layout/LinedList"/>
    <dgm:cxn modelId="{041C02F6-6A20-44C7-8619-E6679AB3CF47}" srcId="{83EEAB58-4005-4227-80F9-D3A097E6FCB7}" destId="{8335828F-1B95-41E9-980C-EF1F9494BF39}" srcOrd="1" destOrd="0" parTransId="{A4383775-9881-4409-811A-960EC4511782}" sibTransId="{2786CB9A-F4BC-4275-9F9D-3E6A887C2891}"/>
    <dgm:cxn modelId="{AFF47450-853C-4277-A1A7-D634D2830C09}" srcId="{83EEAB58-4005-4227-80F9-D3A097E6FCB7}" destId="{28BA12C4-F5A8-4B0A-994D-63B6FA9A25F0}" srcOrd="3" destOrd="0" parTransId="{FDB31320-8D2A-4E56-9014-96176BDF9137}" sibTransId="{8E46EC6C-3436-4604-89C2-8F6833CDF4A6}"/>
    <dgm:cxn modelId="{5DFA8524-4D45-4911-91EB-101D1E591CE3}" type="presOf" srcId="{28BA12C4-F5A8-4B0A-994D-63B6FA9A25F0}" destId="{551D4415-F7B8-4662-9FA2-677196D61AA4}" srcOrd="0" destOrd="0" presId="urn:microsoft.com/office/officeart/2008/layout/LinedList"/>
    <dgm:cxn modelId="{DB26715C-D01C-4AD0-A2E8-502118684C80}" type="presOf" srcId="{83EEAB58-4005-4227-80F9-D3A097E6FCB7}" destId="{2243283F-F02A-4E8C-AE8F-03B7B965B743}" srcOrd="0" destOrd="0" presId="urn:microsoft.com/office/officeart/2008/layout/LinedList"/>
    <dgm:cxn modelId="{00759B03-2F3D-4105-A227-1F2B829C9877}" srcId="{83EEAB58-4005-4227-80F9-D3A097E6FCB7}" destId="{BB74861C-B49A-4C46-918A-6BDE8D0FE413}" srcOrd="0" destOrd="0" parTransId="{A54B5674-39CC-4780-87D5-5669781D7DDB}" sibTransId="{E6507E6B-D5AD-41FB-A1BB-E0EECE90FF99}"/>
    <dgm:cxn modelId="{2483C293-1503-47AB-A2D5-C354DF0E5922}" type="presOf" srcId="{BB74861C-B49A-4C46-918A-6BDE8D0FE413}" destId="{57617D51-6065-4BAD-A1A2-BB29E343C8AA}" srcOrd="0" destOrd="0" presId="urn:microsoft.com/office/officeart/2008/layout/LinedList"/>
    <dgm:cxn modelId="{E1A14F79-D20D-449A-A608-C12EFCC2615D}" type="presParOf" srcId="{2243283F-F02A-4E8C-AE8F-03B7B965B743}" destId="{80467BEF-D34E-4D07-89DD-3C2C57AD3C17}" srcOrd="0" destOrd="0" presId="urn:microsoft.com/office/officeart/2008/layout/LinedList"/>
    <dgm:cxn modelId="{738BE0B8-CB0F-4C32-B646-1B3DE2335E58}" type="presParOf" srcId="{2243283F-F02A-4E8C-AE8F-03B7B965B743}" destId="{01D665B8-8034-4324-9190-C11E3E88EFE9}" srcOrd="1" destOrd="0" presId="urn:microsoft.com/office/officeart/2008/layout/LinedList"/>
    <dgm:cxn modelId="{42D52E23-E27F-4448-9B8C-6753CFF73740}" type="presParOf" srcId="{01D665B8-8034-4324-9190-C11E3E88EFE9}" destId="{57617D51-6065-4BAD-A1A2-BB29E343C8AA}" srcOrd="0" destOrd="0" presId="urn:microsoft.com/office/officeart/2008/layout/LinedList"/>
    <dgm:cxn modelId="{16369985-6604-46DC-92F1-7882A6E273EE}" type="presParOf" srcId="{01D665B8-8034-4324-9190-C11E3E88EFE9}" destId="{BAED797B-AA25-4571-9534-19600ACEF5AE}" srcOrd="1" destOrd="0" presId="urn:microsoft.com/office/officeart/2008/layout/LinedList"/>
    <dgm:cxn modelId="{794B78F5-EA20-4714-B045-6A3E9365175A}" type="presParOf" srcId="{2243283F-F02A-4E8C-AE8F-03B7B965B743}" destId="{4B54C648-D410-4E5C-A63E-19730BA99A3B}" srcOrd="2" destOrd="0" presId="urn:microsoft.com/office/officeart/2008/layout/LinedList"/>
    <dgm:cxn modelId="{02F91633-274D-4CCF-914F-377F0440D54D}" type="presParOf" srcId="{2243283F-F02A-4E8C-AE8F-03B7B965B743}" destId="{967B1EE0-C409-418E-9530-BA14D22D2363}" srcOrd="3" destOrd="0" presId="urn:microsoft.com/office/officeart/2008/layout/LinedList"/>
    <dgm:cxn modelId="{990B5FA3-14F2-4935-9946-5CEBC5CA16D0}" type="presParOf" srcId="{967B1EE0-C409-418E-9530-BA14D22D2363}" destId="{AD2A8AEC-1FAD-4ED8-BC47-3186C919D604}" srcOrd="0" destOrd="0" presId="urn:microsoft.com/office/officeart/2008/layout/LinedList"/>
    <dgm:cxn modelId="{BBAFA02F-87E0-4AD9-A365-E1EDFDD33D2E}" type="presParOf" srcId="{967B1EE0-C409-418E-9530-BA14D22D2363}" destId="{D5FD4208-AB76-4648-A7F9-FEC20C6590A9}" srcOrd="1" destOrd="0" presId="urn:microsoft.com/office/officeart/2008/layout/LinedList"/>
    <dgm:cxn modelId="{94C61412-BE9D-4917-A5D6-CF7833029A28}" type="presParOf" srcId="{2243283F-F02A-4E8C-AE8F-03B7B965B743}" destId="{BBE239C3-4C54-4251-9368-092A604C2634}" srcOrd="4" destOrd="0" presId="urn:microsoft.com/office/officeart/2008/layout/LinedList"/>
    <dgm:cxn modelId="{A4560CD7-2ADA-4946-AF6F-327093856AE6}" type="presParOf" srcId="{2243283F-F02A-4E8C-AE8F-03B7B965B743}" destId="{D0E76AE3-C4DC-49F7-90F9-72DF79B7AC03}" srcOrd="5" destOrd="0" presId="urn:microsoft.com/office/officeart/2008/layout/LinedList"/>
    <dgm:cxn modelId="{7EEA30AC-FFDA-4413-946E-FD7F727921FF}" type="presParOf" srcId="{D0E76AE3-C4DC-49F7-90F9-72DF79B7AC03}" destId="{B0273346-B937-4200-9667-14A37E8A7AFB}" srcOrd="0" destOrd="0" presId="urn:microsoft.com/office/officeart/2008/layout/LinedList"/>
    <dgm:cxn modelId="{752EFA02-E11B-4B56-8E7B-7C66A9503A9A}" type="presParOf" srcId="{D0E76AE3-C4DC-49F7-90F9-72DF79B7AC03}" destId="{6FA0B5AA-1CB8-4320-92ED-6D0CA95A34A6}" srcOrd="1" destOrd="0" presId="urn:microsoft.com/office/officeart/2008/layout/LinedList"/>
    <dgm:cxn modelId="{4A716289-EEBC-40FE-ACBE-55B69CBADED5}" type="presParOf" srcId="{2243283F-F02A-4E8C-AE8F-03B7B965B743}" destId="{D9837756-A1AB-4821-9E69-F7637400DA3E}" srcOrd="6" destOrd="0" presId="urn:microsoft.com/office/officeart/2008/layout/LinedList"/>
    <dgm:cxn modelId="{5AE5D56B-F0D2-4BA2-A621-8873498E55E1}" type="presParOf" srcId="{2243283F-F02A-4E8C-AE8F-03B7B965B743}" destId="{2FF707D1-FCC9-41DD-A6CF-958A2B909C7F}" srcOrd="7" destOrd="0" presId="urn:microsoft.com/office/officeart/2008/layout/LinedList"/>
    <dgm:cxn modelId="{FF77C2DE-EB5C-4B87-956C-278A9C572E9A}" type="presParOf" srcId="{2FF707D1-FCC9-41DD-A6CF-958A2B909C7F}" destId="{551D4415-F7B8-4662-9FA2-677196D61AA4}" srcOrd="0" destOrd="0" presId="urn:microsoft.com/office/officeart/2008/layout/LinedList"/>
    <dgm:cxn modelId="{5E90C72E-E326-41D3-9D70-6659265392EE}" type="presParOf" srcId="{2FF707D1-FCC9-41DD-A6CF-958A2B909C7F}" destId="{7AC3C49F-646F-4EF0-ACCC-0244498782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F8B26-FD30-4FF3-825F-90C6C63C0F6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4BA3EDE-5C34-4626-ACD7-E7B48D6D4985}">
      <dgm:prSet/>
      <dgm:spPr/>
      <dgm:t>
        <a:bodyPr/>
        <a:lstStyle/>
        <a:p>
          <a:r>
            <a:rPr lang="es-ES"/>
            <a:t>How do the MIDI controllers help on the music creation? or what is their function?</a:t>
          </a:r>
          <a:endParaRPr lang="en-US"/>
        </a:p>
      </dgm:t>
    </dgm:pt>
    <dgm:pt modelId="{C756EDB9-F9F4-419F-A65B-5DB3FF483AF7}" type="parTrans" cxnId="{7FD2BB4B-B129-4241-98EF-E51751F3D609}">
      <dgm:prSet/>
      <dgm:spPr/>
      <dgm:t>
        <a:bodyPr/>
        <a:lstStyle/>
        <a:p>
          <a:endParaRPr lang="en-US"/>
        </a:p>
      </dgm:t>
    </dgm:pt>
    <dgm:pt modelId="{2E166CEF-5200-4C8A-9773-4C46AD35C390}" type="sibTrans" cxnId="{7FD2BB4B-B129-4241-98EF-E51751F3D609}">
      <dgm:prSet/>
      <dgm:spPr/>
      <dgm:t>
        <a:bodyPr/>
        <a:lstStyle/>
        <a:p>
          <a:endParaRPr lang="en-US"/>
        </a:p>
      </dgm:t>
    </dgm:pt>
    <dgm:pt modelId="{B7CB92BE-0B46-40F5-B7BD-4324FF41E51E}">
      <dgm:prSet/>
      <dgm:spPr/>
      <dgm:t>
        <a:bodyPr/>
        <a:lstStyle/>
        <a:p>
          <a:r>
            <a:rPr lang="es-ES"/>
            <a:t>Which are the different channels or plugs that a keybord can have?</a:t>
          </a:r>
          <a:endParaRPr lang="en-US"/>
        </a:p>
      </dgm:t>
    </dgm:pt>
    <dgm:pt modelId="{462FB45C-5410-4D0A-B850-B6B4FA6FA521}" type="parTrans" cxnId="{ACCD1735-0BE9-4A4A-B51E-2AED8D9FFDAF}">
      <dgm:prSet/>
      <dgm:spPr/>
      <dgm:t>
        <a:bodyPr/>
        <a:lstStyle/>
        <a:p>
          <a:endParaRPr lang="en-US"/>
        </a:p>
      </dgm:t>
    </dgm:pt>
    <dgm:pt modelId="{D3BECF0B-71DB-447C-93D8-6DF409891EE6}" type="sibTrans" cxnId="{ACCD1735-0BE9-4A4A-B51E-2AED8D9FFDAF}">
      <dgm:prSet/>
      <dgm:spPr/>
      <dgm:t>
        <a:bodyPr/>
        <a:lstStyle/>
        <a:p>
          <a:endParaRPr lang="en-US"/>
        </a:p>
      </dgm:t>
    </dgm:pt>
    <dgm:pt modelId="{76B5F486-21FD-439C-B2CF-36572CA7D173}">
      <dgm:prSet/>
      <dgm:spPr/>
      <dgm:t>
        <a:bodyPr/>
        <a:lstStyle/>
        <a:p>
          <a:r>
            <a:rPr lang="es-ES"/>
            <a:t>What is the meaning or for what stands the expression MIDI?</a:t>
          </a:r>
          <a:endParaRPr lang="en-US"/>
        </a:p>
      </dgm:t>
    </dgm:pt>
    <dgm:pt modelId="{FEDB7570-3E9A-46FE-82D0-A5E500B0CCBD}" type="parTrans" cxnId="{DA14DBE3-389E-43B8-8FB0-AF9CB52743E9}">
      <dgm:prSet/>
      <dgm:spPr/>
      <dgm:t>
        <a:bodyPr/>
        <a:lstStyle/>
        <a:p>
          <a:endParaRPr lang="en-US"/>
        </a:p>
      </dgm:t>
    </dgm:pt>
    <dgm:pt modelId="{BE2C8C8F-CBC9-4A23-9ABA-305B025ECF05}" type="sibTrans" cxnId="{DA14DBE3-389E-43B8-8FB0-AF9CB52743E9}">
      <dgm:prSet/>
      <dgm:spPr/>
      <dgm:t>
        <a:bodyPr/>
        <a:lstStyle/>
        <a:p>
          <a:endParaRPr lang="en-US"/>
        </a:p>
      </dgm:t>
    </dgm:pt>
    <dgm:pt modelId="{D3F72018-8C06-4F60-98BF-CC51367F21AB}">
      <dgm:prSet/>
      <dgm:spPr/>
      <dgm:t>
        <a:bodyPr/>
        <a:lstStyle/>
        <a:p>
          <a:r>
            <a:rPr lang="es-ES"/>
            <a:t>What is the function of synthetizers?</a:t>
          </a:r>
          <a:endParaRPr lang="en-US"/>
        </a:p>
      </dgm:t>
    </dgm:pt>
    <dgm:pt modelId="{F03537B9-E516-49B0-B2EB-D07148BB75D4}" type="parTrans" cxnId="{E771FABE-A929-4619-975B-A772C122FB84}">
      <dgm:prSet/>
      <dgm:spPr/>
      <dgm:t>
        <a:bodyPr/>
        <a:lstStyle/>
        <a:p>
          <a:endParaRPr lang="en-US"/>
        </a:p>
      </dgm:t>
    </dgm:pt>
    <dgm:pt modelId="{E5909CEC-4828-4008-8CEB-85F426F64E95}" type="sibTrans" cxnId="{E771FABE-A929-4619-975B-A772C122FB84}">
      <dgm:prSet/>
      <dgm:spPr/>
      <dgm:t>
        <a:bodyPr/>
        <a:lstStyle/>
        <a:p>
          <a:endParaRPr lang="en-US"/>
        </a:p>
      </dgm:t>
    </dgm:pt>
    <dgm:pt modelId="{38E30E1D-E523-422D-993E-C6ECD743F814}">
      <dgm:prSet/>
      <dgm:spPr/>
      <dgm:t>
        <a:bodyPr/>
        <a:lstStyle/>
        <a:p>
          <a:r>
            <a:rPr lang="es-ES"/>
            <a:t>Are synthetizers and controllers related?</a:t>
          </a:r>
          <a:endParaRPr lang="en-US"/>
        </a:p>
      </dgm:t>
    </dgm:pt>
    <dgm:pt modelId="{6D89C622-2025-4057-A47A-68DCC521230F}" type="parTrans" cxnId="{A39F1210-C953-4B3C-84AB-C14D4096B1BA}">
      <dgm:prSet/>
      <dgm:spPr/>
      <dgm:t>
        <a:bodyPr/>
        <a:lstStyle/>
        <a:p>
          <a:endParaRPr lang="en-US"/>
        </a:p>
      </dgm:t>
    </dgm:pt>
    <dgm:pt modelId="{EFC98581-2635-4D4F-81A0-3CBDBCE8267E}" type="sibTrans" cxnId="{A39F1210-C953-4B3C-84AB-C14D4096B1BA}">
      <dgm:prSet/>
      <dgm:spPr/>
      <dgm:t>
        <a:bodyPr/>
        <a:lstStyle/>
        <a:p>
          <a:endParaRPr lang="en-US"/>
        </a:p>
      </dgm:t>
    </dgm:pt>
    <dgm:pt modelId="{DB7AD8FF-5046-4763-BD05-B8B98629C912}" type="pres">
      <dgm:prSet presAssocID="{6C9F8B26-FD30-4FF3-825F-90C6C63C0F63}" presName="vert0" presStyleCnt="0">
        <dgm:presLayoutVars>
          <dgm:dir/>
          <dgm:animOne val="branch"/>
          <dgm:animLvl val="lvl"/>
        </dgm:presLayoutVars>
      </dgm:prSet>
      <dgm:spPr/>
      <dgm:t>
        <a:bodyPr/>
        <a:lstStyle/>
        <a:p>
          <a:endParaRPr lang="en-US"/>
        </a:p>
      </dgm:t>
    </dgm:pt>
    <dgm:pt modelId="{3523639B-DB4F-450C-A8F0-6D96EF72C7C3}" type="pres">
      <dgm:prSet presAssocID="{54BA3EDE-5C34-4626-ACD7-E7B48D6D4985}" presName="thickLine" presStyleLbl="alignNode1" presStyleIdx="0" presStyleCnt="5"/>
      <dgm:spPr/>
    </dgm:pt>
    <dgm:pt modelId="{0183A4D0-71C3-493B-B2AC-901616351304}" type="pres">
      <dgm:prSet presAssocID="{54BA3EDE-5C34-4626-ACD7-E7B48D6D4985}" presName="horz1" presStyleCnt="0"/>
      <dgm:spPr/>
    </dgm:pt>
    <dgm:pt modelId="{23F4A2F9-F282-4B90-9A53-6C6328843177}" type="pres">
      <dgm:prSet presAssocID="{54BA3EDE-5C34-4626-ACD7-E7B48D6D4985}" presName="tx1" presStyleLbl="revTx" presStyleIdx="0" presStyleCnt="5"/>
      <dgm:spPr/>
      <dgm:t>
        <a:bodyPr/>
        <a:lstStyle/>
        <a:p>
          <a:endParaRPr lang="en-US"/>
        </a:p>
      </dgm:t>
    </dgm:pt>
    <dgm:pt modelId="{98A34C9A-588A-4AF7-AB0C-F5D7CD0575C3}" type="pres">
      <dgm:prSet presAssocID="{54BA3EDE-5C34-4626-ACD7-E7B48D6D4985}" presName="vert1" presStyleCnt="0"/>
      <dgm:spPr/>
    </dgm:pt>
    <dgm:pt modelId="{2C4BD0DA-D81C-4EBA-84EA-DD3497ABAC3B}" type="pres">
      <dgm:prSet presAssocID="{B7CB92BE-0B46-40F5-B7BD-4324FF41E51E}" presName="thickLine" presStyleLbl="alignNode1" presStyleIdx="1" presStyleCnt="5"/>
      <dgm:spPr/>
    </dgm:pt>
    <dgm:pt modelId="{FA6BB86B-8C57-4E36-8CD0-82D41BBE7648}" type="pres">
      <dgm:prSet presAssocID="{B7CB92BE-0B46-40F5-B7BD-4324FF41E51E}" presName="horz1" presStyleCnt="0"/>
      <dgm:spPr/>
    </dgm:pt>
    <dgm:pt modelId="{92A85694-D0E6-4FC5-B7FF-3F721E43BAD1}" type="pres">
      <dgm:prSet presAssocID="{B7CB92BE-0B46-40F5-B7BD-4324FF41E51E}" presName="tx1" presStyleLbl="revTx" presStyleIdx="1" presStyleCnt="5"/>
      <dgm:spPr/>
      <dgm:t>
        <a:bodyPr/>
        <a:lstStyle/>
        <a:p>
          <a:endParaRPr lang="en-US"/>
        </a:p>
      </dgm:t>
    </dgm:pt>
    <dgm:pt modelId="{FBA9F0DE-D9F4-4873-9AB7-5A20C214A044}" type="pres">
      <dgm:prSet presAssocID="{B7CB92BE-0B46-40F5-B7BD-4324FF41E51E}" presName="vert1" presStyleCnt="0"/>
      <dgm:spPr/>
    </dgm:pt>
    <dgm:pt modelId="{886A8115-F3F1-4EF6-A719-05A16F29AA8E}" type="pres">
      <dgm:prSet presAssocID="{76B5F486-21FD-439C-B2CF-36572CA7D173}" presName="thickLine" presStyleLbl="alignNode1" presStyleIdx="2" presStyleCnt="5"/>
      <dgm:spPr/>
    </dgm:pt>
    <dgm:pt modelId="{F6EFDE8F-05B8-4E2B-8B82-EEFFAC73696D}" type="pres">
      <dgm:prSet presAssocID="{76B5F486-21FD-439C-B2CF-36572CA7D173}" presName="horz1" presStyleCnt="0"/>
      <dgm:spPr/>
    </dgm:pt>
    <dgm:pt modelId="{5F3BC7C9-39AD-4072-9ABB-E576810AF87A}" type="pres">
      <dgm:prSet presAssocID="{76B5F486-21FD-439C-B2CF-36572CA7D173}" presName="tx1" presStyleLbl="revTx" presStyleIdx="2" presStyleCnt="5"/>
      <dgm:spPr/>
      <dgm:t>
        <a:bodyPr/>
        <a:lstStyle/>
        <a:p>
          <a:endParaRPr lang="en-US"/>
        </a:p>
      </dgm:t>
    </dgm:pt>
    <dgm:pt modelId="{6CC14812-23FB-494B-8CCA-208EF9089C36}" type="pres">
      <dgm:prSet presAssocID="{76B5F486-21FD-439C-B2CF-36572CA7D173}" presName="vert1" presStyleCnt="0"/>
      <dgm:spPr/>
    </dgm:pt>
    <dgm:pt modelId="{4C4B71D3-91B7-4077-B657-E92EEB49BFF2}" type="pres">
      <dgm:prSet presAssocID="{D3F72018-8C06-4F60-98BF-CC51367F21AB}" presName="thickLine" presStyleLbl="alignNode1" presStyleIdx="3" presStyleCnt="5"/>
      <dgm:spPr/>
    </dgm:pt>
    <dgm:pt modelId="{762CBB9E-221E-48BD-BD40-2B8D082E8BE8}" type="pres">
      <dgm:prSet presAssocID="{D3F72018-8C06-4F60-98BF-CC51367F21AB}" presName="horz1" presStyleCnt="0"/>
      <dgm:spPr/>
    </dgm:pt>
    <dgm:pt modelId="{85C45E44-07F5-4DC8-9C14-C7E4FA7AB5A2}" type="pres">
      <dgm:prSet presAssocID="{D3F72018-8C06-4F60-98BF-CC51367F21AB}" presName="tx1" presStyleLbl="revTx" presStyleIdx="3" presStyleCnt="5"/>
      <dgm:spPr/>
      <dgm:t>
        <a:bodyPr/>
        <a:lstStyle/>
        <a:p>
          <a:endParaRPr lang="en-US"/>
        </a:p>
      </dgm:t>
    </dgm:pt>
    <dgm:pt modelId="{5FC8AB96-F906-49D5-B24A-AA885567C214}" type="pres">
      <dgm:prSet presAssocID="{D3F72018-8C06-4F60-98BF-CC51367F21AB}" presName="vert1" presStyleCnt="0"/>
      <dgm:spPr/>
    </dgm:pt>
    <dgm:pt modelId="{C6ECBC9A-E4C2-46D4-9E6B-59023CA18279}" type="pres">
      <dgm:prSet presAssocID="{38E30E1D-E523-422D-993E-C6ECD743F814}" presName="thickLine" presStyleLbl="alignNode1" presStyleIdx="4" presStyleCnt="5"/>
      <dgm:spPr/>
    </dgm:pt>
    <dgm:pt modelId="{9B8AB573-AB8A-4EFC-B653-3080B1961023}" type="pres">
      <dgm:prSet presAssocID="{38E30E1D-E523-422D-993E-C6ECD743F814}" presName="horz1" presStyleCnt="0"/>
      <dgm:spPr/>
    </dgm:pt>
    <dgm:pt modelId="{4DC7F150-A1DF-4C65-BDF8-B9394BD52B29}" type="pres">
      <dgm:prSet presAssocID="{38E30E1D-E523-422D-993E-C6ECD743F814}" presName="tx1" presStyleLbl="revTx" presStyleIdx="4" presStyleCnt="5"/>
      <dgm:spPr/>
      <dgm:t>
        <a:bodyPr/>
        <a:lstStyle/>
        <a:p>
          <a:endParaRPr lang="en-US"/>
        </a:p>
      </dgm:t>
    </dgm:pt>
    <dgm:pt modelId="{F4210476-588D-4EFD-86F6-561E49B0E6D4}" type="pres">
      <dgm:prSet presAssocID="{38E30E1D-E523-422D-993E-C6ECD743F814}" presName="vert1" presStyleCnt="0"/>
      <dgm:spPr/>
    </dgm:pt>
  </dgm:ptLst>
  <dgm:cxnLst>
    <dgm:cxn modelId="{A39F1210-C953-4B3C-84AB-C14D4096B1BA}" srcId="{6C9F8B26-FD30-4FF3-825F-90C6C63C0F63}" destId="{38E30E1D-E523-422D-993E-C6ECD743F814}" srcOrd="4" destOrd="0" parTransId="{6D89C622-2025-4057-A47A-68DCC521230F}" sibTransId="{EFC98581-2635-4D4F-81A0-3CBDBCE8267E}"/>
    <dgm:cxn modelId="{5427C1AE-726D-4DD3-BE8C-44A7CB21648D}" type="presOf" srcId="{D3F72018-8C06-4F60-98BF-CC51367F21AB}" destId="{85C45E44-07F5-4DC8-9C14-C7E4FA7AB5A2}" srcOrd="0" destOrd="0" presId="urn:microsoft.com/office/officeart/2008/layout/LinedList"/>
    <dgm:cxn modelId="{D7B2034A-26C3-435B-9370-99FF4517869C}" type="presOf" srcId="{54BA3EDE-5C34-4626-ACD7-E7B48D6D4985}" destId="{23F4A2F9-F282-4B90-9A53-6C6328843177}" srcOrd="0" destOrd="0" presId="urn:microsoft.com/office/officeart/2008/layout/LinedList"/>
    <dgm:cxn modelId="{ACCD1735-0BE9-4A4A-B51E-2AED8D9FFDAF}" srcId="{6C9F8B26-FD30-4FF3-825F-90C6C63C0F63}" destId="{B7CB92BE-0B46-40F5-B7BD-4324FF41E51E}" srcOrd="1" destOrd="0" parTransId="{462FB45C-5410-4D0A-B850-B6B4FA6FA521}" sibTransId="{D3BECF0B-71DB-447C-93D8-6DF409891EE6}"/>
    <dgm:cxn modelId="{E771FABE-A929-4619-975B-A772C122FB84}" srcId="{6C9F8B26-FD30-4FF3-825F-90C6C63C0F63}" destId="{D3F72018-8C06-4F60-98BF-CC51367F21AB}" srcOrd="3" destOrd="0" parTransId="{F03537B9-E516-49B0-B2EB-D07148BB75D4}" sibTransId="{E5909CEC-4828-4008-8CEB-85F426F64E95}"/>
    <dgm:cxn modelId="{640ACDEE-A0D1-4ADD-95EB-887E4DF498CD}" type="presOf" srcId="{38E30E1D-E523-422D-993E-C6ECD743F814}" destId="{4DC7F150-A1DF-4C65-BDF8-B9394BD52B29}" srcOrd="0" destOrd="0" presId="urn:microsoft.com/office/officeart/2008/layout/LinedList"/>
    <dgm:cxn modelId="{DA14DBE3-389E-43B8-8FB0-AF9CB52743E9}" srcId="{6C9F8B26-FD30-4FF3-825F-90C6C63C0F63}" destId="{76B5F486-21FD-439C-B2CF-36572CA7D173}" srcOrd="2" destOrd="0" parTransId="{FEDB7570-3E9A-46FE-82D0-A5E500B0CCBD}" sibTransId="{BE2C8C8F-CBC9-4A23-9ABA-305B025ECF05}"/>
    <dgm:cxn modelId="{17F7AB23-E748-4B16-9475-C3B0D3856C17}" type="presOf" srcId="{6C9F8B26-FD30-4FF3-825F-90C6C63C0F63}" destId="{DB7AD8FF-5046-4763-BD05-B8B98629C912}" srcOrd="0" destOrd="0" presId="urn:microsoft.com/office/officeart/2008/layout/LinedList"/>
    <dgm:cxn modelId="{0D54FD5A-0CF3-4857-88D9-D2710DB312A6}" type="presOf" srcId="{B7CB92BE-0B46-40F5-B7BD-4324FF41E51E}" destId="{92A85694-D0E6-4FC5-B7FF-3F721E43BAD1}" srcOrd="0" destOrd="0" presId="urn:microsoft.com/office/officeart/2008/layout/LinedList"/>
    <dgm:cxn modelId="{BC6FDB6F-2004-4803-90CE-5D7EDEBDE951}" type="presOf" srcId="{76B5F486-21FD-439C-B2CF-36572CA7D173}" destId="{5F3BC7C9-39AD-4072-9ABB-E576810AF87A}" srcOrd="0" destOrd="0" presId="urn:microsoft.com/office/officeart/2008/layout/LinedList"/>
    <dgm:cxn modelId="{7FD2BB4B-B129-4241-98EF-E51751F3D609}" srcId="{6C9F8B26-FD30-4FF3-825F-90C6C63C0F63}" destId="{54BA3EDE-5C34-4626-ACD7-E7B48D6D4985}" srcOrd="0" destOrd="0" parTransId="{C756EDB9-F9F4-419F-A65B-5DB3FF483AF7}" sibTransId="{2E166CEF-5200-4C8A-9773-4C46AD35C390}"/>
    <dgm:cxn modelId="{C5D941F0-0A23-4F99-9BC2-C50B01DAA5AA}" type="presParOf" srcId="{DB7AD8FF-5046-4763-BD05-B8B98629C912}" destId="{3523639B-DB4F-450C-A8F0-6D96EF72C7C3}" srcOrd="0" destOrd="0" presId="urn:microsoft.com/office/officeart/2008/layout/LinedList"/>
    <dgm:cxn modelId="{05D22FF3-DC8B-46CE-8189-C44147D12B79}" type="presParOf" srcId="{DB7AD8FF-5046-4763-BD05-B8B98629C912}" destId="{0183A4D0-71C3-493B-B2AC-901616351304}" srcOrd="1" destOrd="0" presId="urn:microsoft.com/office/officeart/2008/layout/LinedList"/>
    <dgm:cxn modelId="{2BCA4A53-E182-4C41-B8CC-A3103E4638E4}" type="presParOf" srcId="{0183A4D0-71C3-493B-B2AC-901616351304}" destId="{23F4A2F9-F282-4B90-9A53-6C6328843177}" srcOrd="0" destOrd="0" presId="urn:microsoft.com/office/officeart/2008/layout/LinedList"/>
    <dgm:cxn modelId="{7BCBA55F-F60C-4844-9F53-68399E431D87}" type="presParOf" srcId="{0183A4D0-71C3-493B-B2AC-901616351304}" destId="{98A34C9A-588A-4AF7-AB0C-F5D7CD0575C3}" srcOrd="1" destOrd="0" presId="urn:microsoft.com/office/officeart/2008/layout/LinedList"/>
    <dgm:cxn modelId="{D3EB3F77-73B8-4007-9D9E-FE4ED861232E}" type="presParOf" srcId="{DB7AD8FF-5046-4763-BD05-B8B98629C912}" destId="{2C4BD0DA-D81C-4EBA-84EA-DD3497ABAC3B}" srcOrd="2" destOrd="0" presId="urn:microsoft.com/office/officeart/2008/layout/LinedList"/>
    <dgm:cxn modelId="{782BCE51-C50C-4F67-99C9-015C6119B938}" type="presParOf" srcId="{DB7AD8FF-5046-4763-BD05-B8B98629C912}" destId="{FA6BB86B-8C57-4E36-8CD0-82D41BBE7648}" srcOrd="3" destOrd="0" presId="urn:microsoft.com/office/officeart/2008/layout/LinedList"/>
    <dgm:cxn modelId="{5866F292-5CE3-45C2-A3EB-8DA1EAF46115}" type="presParOf" srcId="{FA6BB86B-8C57-4E36-8CD0-82D41BBE7648}" destId="{92A85694-D0E6-4FC5-B7FF-3F721E43BAD1}" srcOrd="0" destOrd="0" presId="urn:microsoft.com/office/officeart/2008/layout/LinedList"/>
    <dgm:cxn modelId="{68522B01-73CB-46BD-80C6-93DD63683340}" type="presParOf" srcId="{FA6BB86B-8C57-4E36-8CD0-82D41BBE7648}" destId="{FBA9F0DE-D9F4-4873-9AB7-5A20C214A044}" srcOrd="1" destOrd="0" presId="urn:microsoft.com/office/officeart/2008/layout/LinedList"/>
    <dgm:cxn modelId="{E6E1601E-FF22-42F2-84D1-7BD883B682A2}" type="presParOf" srcId="{DB7AD8FF-5046-4763-BD05-B8B98629C912}" destId="{886A8115-F3F1-4EF6-A719-05A16F29AA8E}" srcOrd="4" destOrd="0" presId="urn:microsoft.com/office/officeart/2008/layout/LinedList"/>
    <dgm:cxn modelId="{22120809-0F1B-4BE6-AFA1-9572D5011BBB}" type="presParOf" srcId="{DB7AD8FF-5046-4763-BD05-B8B98629C912}" destId="{F6EFDE8F-05B8-4E2B-8B82-EEFFAC73696D}" srcOrd="5" destOrd="0" presId="urn:microsoft.com/office/officeart/2008/layout/LinedList"/>
    <dgm:cxn modelId="{96DFFF35-13C7-430F-B20F-80267D545DA9}" type="presParOf" srcId="{F6EFDE8F-05B8-4E2B-8B82-EEFFAC73696D}" destId="{5F3BC7C9-39AD-4072-9ABB-E576810AF87A}" srcOrd="0" destOrd="0" presId="urn:microsoft.com/office/officeart/2008/layout/LinedList"/>
    <dgm:cxn modelId="{A4C640CF-9E3F-4101-A736-8B214A816F21}" type="presParOf" srcId="{F6EFDE8F-05B8-4E2B-8B82-EEFFAC73696D}" destId="{6CC14812-23FB-494B-8CCA-208EF9089C36}" srcOrd="1" destOrd="0" presId="urn:microsoft.com/office/officeart/2008/layout/LinedList"/>
    <dgm:cxn modelId="{4F0B3562-B57B-4186-8DA1-D528EE853671}" type="presParOf" srcId="{DB7AD8FF-5046-4763-BD05-B8B98629C912}" destId="{4C4B71D3-91B7-4077-B657-E92EEB49BFF2}" srcOrd="6" destOrd="0" presId="urn:microsoft.com/office/officeart/2008/layout/LinedList"/>
    <dgm:cxn modelId="{AB4600B5-1983-41E5-8E02-4B846C7ECF17}" type="presParOf" srcId="{DB7AD8FF-5046-4763-BD05-B8B98629C912}" destId="{762CBB9E-221E-48BD-BD40-2B8D082E8BE8}" srcOrd="7" destOrd="0" presId="urn:microsoft.com/office/officeart/2008/layout/LinedList"/>
    <dgm:cxn modelId="{40CB39D4-1D53-4717-9F98-486DB0C67491}" type="presParOf" srcId="{762CBB9E-221E-48BD-BD40-2B8D082E8BE8}" destId="{85C45E44-07F5-4DC8-9C14-C7E4FA7AB5A2}" srcOrd="0" destOrd="0" presId="urn:microsoft.com/office/officeart/2008/layout/LinedList"/>
    <dgm:cxn modelId="{78DAE3B2-43C8-4175-8697-799565224FE5}" type="presParOf" srcId="{762CBB9E-221E-48BD-BD40-2B8D082E8BE8}" destId="{5FC8AB96-F906-49D5-B24A-AA885567C214}" srcOrd="1" destOrd="0" presId="urn:microsoft.com/office/officeart/2008/layout/LinedList"/>
    <dgm:cxn modelId="{1E133CCE-A2E1-4D65-8C67-D6F9FA0488F6}" type="presParOf" srcId="{DB7AD8FF-5046-4763-BD05-B8B98629C912}" destId="{C6ECBC9A-E4C2-46D4-9E6B-59023CA18279}" srcOrd="8" destOrd="0" presId="urn:microsoft.com/office/officeart/2008/layout/LinedList"/>
    <dgm:cxn modelId="{3D07A3E9-4611-469C-BBA0-6F39379F21FA}" type="presParOf" srcId="{DB7AD8FF-5046-4763-BD05-B8B98629C912}" destId="{9B8AB573-AB8A-4EFC-B653-3080B1961023}" srcOrd="9" destOrd="0" presId="urn:microsoft.com/office/officeart/2008/layout/LinedList"/>
    <dgm:cxn modelId="{D1D75B6A-8409-4065-8F10-ABCE6BF50E9C}" type="presParOf" srcId="{9B8AB573-AB8A-4EFC-B653-3080B1961023}" destId="{4DC7F150-A1DF-4C65-BDF8-B9394BD52B29}" srcOrd="0" destOrd="0" presId="urn:microsoft.com/office/officeart/2008/layout/LinedList"/>
    <dgm:cxn modelId="{06A02C94-26B0-42B3-830F-8DC580B0ED5F}" type="presParOf" srcId="{9B8AB573-AB8A-4EFC-B653-3080B1961023}" destId="{F4210476-588D-4EFD-86F6-561E49B0E6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1/17/2020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417757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95018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85536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354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1/17/2020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183788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06466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90242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97996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77508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35111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1/17/2020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212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06362346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61" r:id="rId5"/>
    <p:sldLayoutId id="2147483767"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lang="en-US" sz="36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qx-HFeczqpg?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wikiaudio.org/midi-channel-messages-tutori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WAnUlTp0hL0?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ollingstone.com/product-recommendations/electronics/best-midi-keyboard-controller-885672/" TargetMode="External"/><Relationship Id="rId7" Type="http://schemas.openxmlformats.org/officeDocument/2006/relationships/hyperlink" Target="http://www.homerecordinghub.com/midi-channels.html" TargetMode="External"/><Relationship Id="rId2" Type="http://schemas.openxmlformats.org/officeDocument/2006/relationships/hyperlink" Target="http://www.diffusionmagazine.com/index.php/biblioteca/categorias/historia/335-historia-del-midi" TargetMode="External"/><Relationship Id="rId1" Type="http://schemas.openxmlformats.org/officeDocument/2006/relationships/slideLayout" Target="../slideLayouts/slideLayout2.xml"/><Relationship Id="rId6" Type="http://schemas.openxmlformats.org/officeDocument/2006/relationships/hyperlink" Target="https://beatbars.com/blog/midi-channels.html" TargetMode="External"/><Relationship Id="rId5" Type="http://schemas.openxmlformats.org/officeDocument/2006/relationships/hyperlink" Target="http://www.philrees.co.uk/articles/midimode.htm#patch" TargetMode="External"/><Relationship Id="rId4" Type="http://schemas.openxmlformats.org/officeDocument/2006/relationships/hyperlink" Target="https://www.sweetwater.com/insync/record-midi-instrum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tannica.com/art/music-synthesizer" TargetMode="External"/><Relationship Id="rId2" Type="http://schemas.openxmlformats.org/officeDocument/2006/relationships/hyperlink" Target="https://www.midi.org/articles-old/about-midi-part-3-midi-messages" TargetMode="External"/><Relationship Id="rId1" Type="http://schemas.openxmlformats.org/officeDocument/2006/relationships/slideLayout" Target="../slideLayouts/slideLayout2.xml"/><Relationship Id="rId6" Type="http://schemas.openxmlformats.org/officeDocument/2006/relationships/hyperlink" Target="https://www.wikiaudio.org/midi-channel-messages-tutorial/" TargetMode="External"/><Relationship Id="rId5" Type="http://schemas.openxmlformats.org/officeDocument/2006/relationships/hyperlink" Target="https://www.youtube.com/watch?v=_trsho9eiDQ" TargetMode="External"/><Relationship Id="rId4" Type="http://schemas.openxmlformats.org/officeDocument/2006/relationships/hyperlink" Target="https://entertainment.howstuffworks.com/midi2.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HjwzR3BqMZ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trsho9eiDQ" TargetMode="External"/><Relationship Id="rId2" Type="http://schemas.openxmlformats.org/officeDocument/2006/relationships/slideLayout" Target="../slideLayouts/slideLayout2.xml"/><Relationship Id="rId1" Type="http://schemas.openxmlformats.org/officeDocument/2006/relationships/video" Target="https://www.youtube.com/embed/_trsho9eiDQ?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Xvqaiy77jI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32D20A-A65A-4784-A9C2-5C9363D4B925}"/>
              </a:ext>
            </a:extLst>
          </p:cNvPr>
          <p:cNvPicPr>
            <a:picLocks noChangeAspect="1"/>
          </p:cNvPicPr>
          <p:nvPr/>
        </p:nvPicPr>
        <p:blipFill rotWithShape="1">
          <a:blip r:embed="rId2"/>
          <a:srcRect l="13279" r="13277" b="-1"/>
          <a:stretch/>
        </p:blipFill>
        <p:spPr>
          <a:xfrm>
            <a:off x="4646383" y="10"/>
            <a:ext cx="7545616" cy="6857990"/>
          </a:xfrm>
          <a:prstGeom prst="rect">
            <a:avLst/>
          </a:prstGeom>
        </p:spPr>
      </p:pic>
      <p:sp>
        <p:nvSpPr>
          <p:cNvPr id="15" name="Rectangle 17">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6" name="Rectangle 19">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ítulo 1"/>
          <p:cNvSpPr>
            <a:spLocks noGrp="1"/>
          </p:cNvSpPr>
          <p:nvPr>
            <p:ph type="ctrTitle"/>
          </p:nvPr>
        </p:nvSpPr>
        <p:spPr>
          <a:xfrm>
            <a:off x="466524" y="1340361"/>
            <a:ext cx="3729162" cy="3341700"/>
          </a:xfrm>
        </p:spPr>
        <p:txBody>
          <a:bodyPr>
            <a:normAutofit/>
          </a:bodyPr>
          <a:lstStyle/>
          <a:p>
            <a:r>
              <a:rPr lang="es-ES" sz="3600">
                <a:solidFill>
                  <a:schemeClr val="tx1"/>
                </a:solidFill>
                <a:cs typeface="Calibri Light"/>
              </a:rPr>
              <a:t>MIDI</a:t>
            </a:r>
          </a:p>
        </p:txBody>
      </p:sp>
      <p:sp>
        <p:nvSpPr>
          <p:cNvPr id="3" name="Subtítulo 2"/>
          <p:cNvSpPr>
            <a:spLocks noGrp="1"/>
          </p:cNvSpPr>
          <p:nvPr>
            <p:ph type="subTitle" idx="1"/>
          </p:nvPr>
        </p:nvSpPr>
        <p:spPr>
          <a:xfrm>
            <a:off x="463039" y="3495023"/>
            <a:ext cx="3793642" cy="970905"/>
          </a:xfrm>
        </p:spPr>
        <p:txBody>
          <a:bodyPr vert="horz" lIns="91440" tIns="45720" rIns="91440" bIns="45720" rtlCol="0" anchor="t">
            <a:noAutofit/>
          </a:bodyPr>
          <a:lstStyle/>
          <a:p>
            <a:pPr>
              <a:lnSpc>
                <a:spcPct val="90000"/>
              </a:lnSpc>
              <a:spcAft>
                <a:spcPts val="600"/>
              </a:spcAft>
            </a:pPr>
            <a:r>
              <a:rPr lang="es-ES" sz="2400">
                <a:solidFill>
                  <a:schemeClr val="tx1"/>
                </a:solidFill>
                <a:cs typeface="Calibri"/>
              </a:rPr>
              <a:t>Juan David Arana, Lorenzo Arenas, Tomas </a:t>
            </a:r>
            <a:r>
              <a:rPr lang="es-ES" sz="2400" err="1">
                <a:solidFill>
                  <a:schemeClr val="tx1"/>
                </a:solidFill>
                <a:cs typeface="Calibri"/>
              </a:rPr>
              <a:t>Garcia</a:t>
            </a:r>
            <a:r>
              <a:rPr lang="es-ES" sz="2400">
                <a:solidFill>
                  <a:schemeClr val="tx1"/>
                </a:solidFill>
                <a:cs typeface="Calibri"/>
              </a:rPr>
              <a:t>, Felipe Barbosa</a:t>
            </a:r>
          </a:p>
          <a:p>
            <a:pPr>
              <a:lnSpc>
                <a:spcPct val="90000"/>
              </a:lnSpc>
              <a:spcAft>
                <a:spcPts val="600"/>
              </a:spcAft>
            </a:pPr>
            <a:endParaRPr lang="es-ES" sz="2400">
              <a:solidFill>
                <a:schemeClr val="tx1"/>
              </a:solidFill>
              <a:cs typeface="Calibri"/>
            </a:endParaRPr>
          </a:p>
          <a:p>
            <a:pPr>
              <a:lnSpc>
                <a:spcPct val="90000"/>
              </a:lnSpc>
              <a:spcAft>
                <a:spcPts val="600"/>
              </a:spcAft>
            </a:pPr>
            <a:r>
              <a:rPr lang="es-ES" sz="2400">
                <a:solidFill>
                  <a:schemeClr val="tx1"/>
                </a:solidFill>
                <a:cs typeface="Calibri"/>
              </a:rPr>
              <a:t>8C</a:t>
            </a:r>
          </a:p>
        </p:txBody>
      </p:sp>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E0C6E-70E6-4C5D-99AE-3BDE981380F7}"/>
              </a:ext>
            </a:extLst>
          </p:cNvPr>
          <p:cNvSpPr>
            <a:spLocks noGrp="1"/>
          </p:cNvSpPr>
          <p:nvPr>
            <p:ph type="title"/>
          </p:nvPr>
        </p:nvSpPr>
        <p:spPr>
          <a:xfrm>
            <a:off x="8298611" y="412557"/>
            <a:ext cx="3502325" cy="882770"/>
          </a:xfrm>
        </p:spPr>
        <p:txBody>
          <a:bodyPr/>
          <a:lstStyle/>
          <a:p>
            <a:r>
              <a:rPr lang="es-ES"/>
              <a:t>MIDI channels </a:t>
            </a:r>
          </a:p>
        </p:txBody>
      </p:sp>
      <p:sp>
        <p:nvSpPr>
          <p:cNvPr id="3" name="Marcador de contenido 2">
            <a:extLst>
              <a:ext uri="{FF2B5EF4-FFF2-40B4-BE49-F238E27FC236}">
                <a16:creationId xmlns:a16="http://schemas.microsoft.com/office/drawing/2014/main" xmlns="" id="{81B6B1C4-85FD-4221-84B1-8A7E584F29EE}"/>
              </a:ext>
            </a:extLst>
          </p:cNvPr>
          <p:cNvSpPr>
            <a:spLocks noGrp="1"/>
          </p:cNvSpPr>
          <p:nvPr>
            <p:ph idx="1"/>
          </p:nvPr>
        </p:nvSpPr>
        <p:spPr>
          <a:xfrm>
            <a:off x="4517366" y="1614290"/>
            <a:ext cx="7283571" cy="4697887"/>
          </a:xfrm>
        </p:spPr>
        <p:txBody>
          <a:bodyPr vert="horz" lIns="91440" tIns="45720" rIns="91440" bIns="45720" rtlCol="0" anchor="t">
            <a:normAutofit lnSpcReduction="10000"/>
          </a:bodyPr>
          <a:lstStyle/>
          <a:p>
            <a:r>
              <a:rPr lang="es-ES"/>
              <a:t>In MIDI </a:t>
            </a:r>
            <a:r>
              <a:rPr lang="es-ES" err="1"/>
              <a:t>there</a:t>
            </a:r>
            <a:r>
              <a:rPr lang="es-ES"/>
              <a:t> </a:t>
            </a:r>
            <a:r>
              <a:rPr lang="es-ES" err="1"/>
              <a:t>is</a:t>
            </a:r>
            <a:r>
              <a:rPr lang="es-ES"/>
              <a:t> </a:t>
            </a:r>
            <a:r>
              <a:rPr lang="es-ES" err="1"/>
              <a:t>the</a:t>
            </a:r>
            <a:r>
              <a:rPr lang="es-ES"/>
              <a:t> </a:t>
            </a:r>
            <a:r>
              <a:rPr lang="es-ES" err="1"/>
              <a:t>channels</a:t>
            </a:r>
            <a:r>
              <a:rPr lang="es-ES"/>
              <a:t> </a:t>
            </a:r>
            <a:r>
              <a:rPr lang="es-ES" err="1"/>
              <a:t>which</a:t>
            </a:r>
            <a:r>
              <a:rPr lang="es-ES"/>
              <a:t> are, </a:t>
            </a:r>
            <a:r>
              <a:rPr lang="es-ES" err="1"/>
              <a:t>types</a:t>
            </a:r>
            <a:r>
              <a:rPr lang="es-ES"/>
              <a:t> </a:t>
            </a:r>
            <a:r>
              <a:rPr lang="es-ES" err="1"/>
              <a:t>of</a:t>
            </a:r>
            <a:r>
              <a:rPr lang="es-ES"/>
              <a:t> rutes </a:t>
            </a:r>
            <a:r>
              <a:rPr lang="es-ES" err="1"/>
              <a:t>of</a:t>
            </a:r>
            <a:r>
              <a:rPr lang="es-ES"/>
              <a:t> </a:t>
            </a:r>
            <a:r>
              <a:rPr lang="es-ES" err="1"/>
              <a:t>comunication</a:t>
            </a:r>
            <a:r>
              <a:rPr lang="es-ES"/>
              <a:t> </a:t>
            </a:r>
            <a:r>
              <a:rPr lang="es-ES" err="1"/>
              <a:t>or</a:t>
            </a:r>
            <a:r>
              <a:rPr lang="es-ES"/>
              <a:t> </a:t>
            </a:r>
            <a:r>
              <a:rPr lang="es-ES" err="1"/>
              <a:t>access</a:t>
            </a:r>
            <a:r>
              <a:rPr lang="es-ES"/>
              <a:t> </a:t>
            </a:r>
            <a:r>
              <a:rPr lang="es-ES" err="1"/>
              <a:t>to</a:t>
            </a:r>
            <a:r>
              <a:rPr lang="es-ES"/>
              <a:t> </a:t>
            </a:r>
            <a:r>
              <a:rPr lang="es-ES" err="1"/>
              <a:t>information</a:t>
            </a:r>
            <a:r>
              <a:rPr lang="es-ES"/>
              <a:t>.  </a:t>
            </a:r>
            <a:r>
              <a:rPr lang="es-ES" err="1"/>
              <a:t>Usually</a:t>
            </a:r>
            <a:r>
              <a:rPr lang="es-ES"/>
              <a:t> a 5 pin(</a:t>
            </a:r>
            <a:r>
              <a:rPr lang="es-ES" err="1"/>
              <a:t>the</a:t>
            </a:r>
            <a:r>
              <a:rPr lang="es-ES"/>
              <a:t> </a:t>
            </a:r>
            <a:r>
              <a:rPr lang="es-ES" err="1"/>
              <a:t>only</a:t>
            </a:r>
            <a:r>
              <a:rPr lang="es-ES"/>
              <a:t> real </a:t>
            </a:r>
            <a:r>
              <a:rPr lang="es-ES" err="1"/>
              <a:t>sender</a:t>
            </a:r>
            <a:r>
              <a:rPr lang="es-ES"/>
              <a:t> </a:t>
            </a:r>
            <a:r>
              <a:rPr lang="es-ES" err="1"/>
              <a:t>of</a:t>
            </a:r>
            <a:r>
              <a:rPr lang="es-ES"/>
              <a:t> MIDI </a:t>
            </a:r>
            <a:r>
              <a:rPr lang="es-ES" err="1"/>
              <a:t>information</a:t>
            </a:r>
            <a:r>
              <a:rPr lang="es-ES"/>
              <a:t>) </a:t>
            </a:r>
            <a:r>
              <a:rPr lang="es-ES" err="1"/>
              <a:t>midi</a:t>
            </a:r>
            <a:r>
              <a:rPr lang="es-ES"/>
              <a:t> </a:t>
            </a:r>
            <a:r>
              <a:rPr lang="es-ES" err="1"/>
              <a:t>cabble</a:t>
            </a:r>
            <a:r>
              <a:rPr lang="es-ES"/>
              <a:t> can </a:t>
            </a:r>
            <a:r>
              <a:rPr lang="es-ES" err="1"/>
              <a:t>have</a:t>
            </a:r>
            <a:r>
              <a:rPr lang="es-ES"/>
              <a:t> 16 </a:t>
            </a:r>
            <a:r>
              <a:rPr lang="es-ES" err="1"/>
              <a:t>channes</a:t>
            </a:r>
            <a:r>
              <a:rPr lang="es-ES"/>
              <a:t>, </a:t>
            </a:r>
            <a:r>
              <a:rPr lang="es-ES" err="1"/>
              <a:t>however</a:t>
            </a:r>
            <a:r>
              <a:rPr lang="es-ES"/>
              <a:t>, </a:t>
            </a:r>
            <a:r>
              <a:rPr lang="es-ES" err="1"/>
              <a:t>options</a:t>
            </a:r>
            <a:r>
              <a:rPr lang="es-ES"/>
              <a:t> </a:t>
            </a:r>
            <a:r>
              <a:rPr lang="es-ES" err="1"/>
              <a:t>of</a:t>
            </a:r>
            <a:r>
              <a:rPr lang="es-ES"/>
              <a:t> </a:t>
            </a:r>
            <a:r>
              <a:rPr lang="es-ES" err="1"/>
              <a:t>comnication</a:t>
            </a:r>
            <a:r>
              <a:rPr lang="es-ES"/>
              <a:t> </a:t>
            </a:r>
            <a:r>
              <a:rPr lang="es-ES" err="1"/>
              <a:t>suchs</a:t>
            </a:r>
            <a:r>
              <a:rPr lang="es-ES"/>
              <a:t> as bluetooth </a:t>
            </a:r>
            <a:r>
              <a:rPr lang="es-ES" err="1"/>
              <a:t>or</a:t>
            </a:r>
            <a:r>
              <a:rPr lang="es-ES"/>
              <a:t> wifi can </a:t>
            </a:r>
            <a:r>
              <a:rPr lang="es-ES" err="1"/>
              <a:t>also</a:t>
            </a:r>
            <a:r>
              <a:rPr lang="es-ES"/>
              <a:t> </a:t>
            </a:r>
            <a:r>
              <a:rPr lang="es-ES" err="1"/>
              <a:t>include</a:t>
            </a:r>
            <a:r>
              <a:rPr lang="es-ES"/>
              <a:t> 16 channels.</a:t>
            </a:r>
          </a:p>
          <a:p>
            <a:r>
              <a:rPr lang="es-ES"/>
              <a:t>Midi channels can also help diferenciate and communicate the different messages or data to the diferent devices or instruments. This information and sounds usually come from the different controllers that the author uses. Each channel recives the information of a different controll to produce the different sounds.</a:t>
            </a:r>
          </a:p>
          <a:p>
            <a:r>
              <a:rPr lang="es-ES"/>
              <a:t>Many times Muscitians can modify the instruments to joust recive some specific channels information. Fro example some keybords can be set to only recive information from channel 3, all of this can be set by the MIDI specification.</a:t>
            </a:r>
          </a:p>
          <a:p>
            <a:r>
              <a:rPr lang="es-ES"/>
              <a:t>Midi channels usually correspond to a MIDI number based on their timber or patch(</a:t>
            </a:r>
            <a:r>
              <a:rPr lang="es-ES">
                <a:ea typeface="+mn-lt"/>
                <a:cs typeface="+mn-lt"/>
              </a:rPr>
              <a:t>particular timbre generated by a synthesiser). To controll all the timbers possible artist need a sound generating device with big memory device</a:t>
            </a:r>
            <a:endParaRPr lang="es-ES"/>
          </a:p>
        </p:txBody>
      </p:sp>
      <p:pic>
        <p:nvPicPr>
          <p:cNvPr id="4" name="Imagen 4" descr="Imagen que contiene monitor, pantalla, tabla, negro&#10;&#10;Descripción generada con confianza muy alta">
            <a:extLst>
              <a:ext uri="{FF2B5EF4-FFF2-40B4-BE49-F238E27FC236}">
                <a16:creationId xmlns:a16="http://schemas.microsoft.com/office/drawing/2014/main" xmlns="" id="{08D35278-D156-4230-B320-97716A3AC306}"/>
              </a:ext>
            </a:extLst>
          </p:cNvPr>
          <p:cNvPicPr>
            <a:picLocks noChangeAspect="1"/>
          </p:cNvPicPr>
          <p:nvPr/>
        </p:nvPicPr>
        <p:blipFill>
          <a:blip r:embed="rId2"/>
          <a:stretch>
            <a:fillRect/>
          </a:stretch>
        </p:blipFill>
        <p:spPr>
          <a:xfrm>
            <a:off x="448668" y="1926220"/>
            <a:ext cx="4123426" cy="3225933"/>
          </a:xfrm>
          <a:prstGeom prst="rect">
            <a:avLst/>
          </a:prstGeom>
        </p:spPr>
      </p:pic>
    </p:spTree>
    <p:extLst>
      <p:ext uri="{BB962C8B-B14F-4D97-AF65-F5344CB8AC3E}">
        <p14:creationId xmlns:p14="http://schemas.microsoft.com/office/powerpoint/2010/main" val="346834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332C0D-75E0-4B3B-9E86-8641A7DEBEDF}"/>
              </a:ext>
            </a:extLst>
          </p:cNvPr>
          <p:cNvSpPr>
            <a:spLocks noGrp="1"/>
          </p:cNvSpPr>
          <p:nvPr>
            <p:ph type="title"/>
          </p:nvPr>
        </p:nvSpPr>
        <p:spPr>
          <a:xfrm>
            <a:off x="868680" y="642593"/>
            <a:ext cx="6603538" cy="1744183"/>
          </a:xfrm>
        </p:spPr>
        <p:txBody>
          <a:bodyPr>
            <a:normAutofit/>
          </a:bodyPr>
          <a:lstStyle/>
          <a:p>
            <a:r>
              <a:rPr lang="es-ES"/>
              <a:t>MIDI IN/OUT/THROUGH</a:t>
            </a:r>
          </a:p>
        </p:txBody>
      </p:sp>
      <p:pic>
        <p:nvPicPr>
          <p:cNvPr id="4564" name="Imagen 4564">
            <a:extLst>
              <a:ext uri="{FF2B5EF4-FFF2-40B4-BE49-F238E27FC236}">
                <a16:creationId xmlns:a16="http://schemas.microsoft.com/office/drawing/2014/main" xmlns="" id="{5FC1CAA2-3B38-49D1-A766-057B48B28580}"/>
              </a:ext>
            </a:extLst>
          </p:cNvPr>
          <p:cNvPicPr>
            <a:picLocks noChangeAspect="1"/>
          </p:cNvPicPr>
          <p:nvPr/>
        </p:nvPicPr>
        <p:blipFill>
          <a:blip r:embed="rId2"/>
          <a:stretch>
            <a:fillRect/>
          </a:stretch>
        </p:blipFill>
        <p:spPr>
          <a:xfrm>
            <a:off x="7903029" y="1143161"/>
            <a:ext cx="3595381" cy="1628975"/>
          </a:xfrm>
          <a:prstGeom prst="rect">
            <a:avLst/>
          </a:prstGeom>
        </p:spPr>
      </p:pic>
      <p:pic>
        <p:nvPicPr>
          <p:cNvPr id="4562" name="Imagen 4562" descr="Imagen que contiene dibujo, reloj&#10;&#10;Descripción generada con confianza muy alta">
            <a:extLst>
              <a:ext uri="{FF2B5EF4-FFF2-40B4-BE49-F238E27FC236}">
                <a16:creationId xmlns:a16="http://schemas.microsoft.com/office/drawing/2014/main" xmlns="" id="{90D6CF0E-CED2-4D8D-A374-035247A9A134}"/>
              </a:ext>
            </a:extLst>
          </p:cNvPr>
          <p:cNvPicPr>
            <a:picLocks noChangeAspect="1"/>
          </p:cNvPicPr>
          <p:nvPr/>
        </p:nvPicPr>
        <p:blipFill>
          <a:blip r:embed="rId3"/>
          <a:stretch>
            <a:fillRect/>
          </a:stretch>
        </p:blipFill>
        <p:spPr>
          <a:xfrm>
            <a:off x="7903029" y="4117514"/>
            <a:ext cx="3623090" cy="1583963"/>
          </a:xfrm>
          <a:prstGeom prst="rect">
            <a:avLst/>
          </a:prstGeom>
        </p:spPr>
      </p:pic>
      <p:sp>
        <p:nvSpPr>
          <p:cNvPr id="4566" name="Rectangle 88">
            <a:extLst>
              <a:ext uri="{FF2B5EF4-FFF2-40B4-BE49-F238E27FC236}">
                <a16:creationId xmlns:a16="http://schemas.microsoft.com/office/drawing/2014/main" xmlns="" id="{1EE8F117-D5DC-4AF4-AD72-FB7A93BAA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9" name="Marcador de contenido 2">
            <a:extLst>
              <a:ext uri="{FF2B5EF4-FFF2-40B4-BE49-F238E27FC236}">
                <a16:creationId xmlns:a16="http://schemas.microsoft.com/office/drawing/2014/main" xmlns="" id="{7355D737-9CC0-413A-BC2D-CE1B843DF7C1}"/>
              </a:ext>
            </a:extLst>
          </p:cNvPr>
          <p:cNvGraphicFramePr>
            <a:graphicFrameLocks noGrp="1"/>
          </p:cNvGraphicFramePr>
          <p:nvPr>
            <p:ph idx="1"/>
            <p:extLst>
              <p:ext uri="{D42A27DB-BD31-4B8C-83A1-F6EECF244321}">
                <p14:modId xmlns:p14="http://schemas.microsoft.com/office/powerpoint/2010/main" val="4151901312"/>
              </p:ext>
            </p:extLst>
          </p:nvPr>
        </p:nvGraphicFramePr>
        <p:xfrm>
          <a:off x="868680" y="2386584"/>
          <a:ext cx="6603538" cy="3648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358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635910-BAD9-4486-9FE8-122C77349C4A}"/>
              </a:ext>
            </a:extLst>
          </p:cNvPr>
          <p:cNvSpPr>
            <a:spLocks noGrp="1"/>
          </p:cNvSpPr>
          <p:nvPr>
            <p:ph type="title"/>
          </p:nvPr>
        </p:nvSpPr>
        <p:spPr/>
        <p:txBody>
          <a:bodyPr/>
          <a:lstStyle/>
          <a:p>
            <a:r>
              <a:rPr lang="es-ES"/>
              <a:t>MIDI IN/OUT/THRU</a:t>
            </a:r>
          </a:p>
        </p:txBody>
      </p:sp>
      <p:pic>
        <p:nvPicPr>
          <p:cNvPr id="4" name="Imagen 4">
            <a:hlinkClick r:id="" action="ppaction://media"/>
            <a:extLst>
              <a:ext uri="{FF2B5EF4-FFF2-40B4-BE49-F238E27FC236}">
                <a16:creationId xmlns:a16="http://schemas.microsoft.com/office/drawing/2014/main" xmlns="" id="{E9F34FC2-C984-457F-B4EC-9AC93C536588}"/>
              </a:ext>
            </a:extLst>
          </p:cNvPr>
          <p:cNvPicPr>
            <a:picLocks noGrp="1" noRot="1" noChangeAspect="1"/>
          </p:cNvPicPr>
          <p:nvPr>
            <p:ph idx="1"/>
            <a:videoFile r:link="rId1"/>
          </p:nvPr>
        </p:nvPicPr>
        <p:blipFill>
          <a:blip r:embed="rId3"/>
          <a:stretch>
            <a:fillRect/>
          </a:stretch>
        </p:blipFill>
        <p:spPr>
          <a:xfrm>
            <a:off x="1063925" y="2098121"/>
            <a:ext cx="7735018" cy="4018471"/>
          </a:xfrm>
        </p:spPr>
      </p:pic>
      <p:sp>
        <p:nvSpPr>
          <p:cNvPr id="6" name="CuadroTexto 5">
            <a:extLst>
              <a:ext uri="{FF2B5EF4-FFF2-40B4-BE49-F238E27FC236}">
                <a16:creationId xmlns:a16="http://schemas.microsoft.com/office/drawing/2014/main" xmlns="" id="{2592561D-3527-4953-ACF6-8B43B76458B4}"/>
              </a:ext>
            </a:extLst>
          </p:cNvPr>
          <p:cNvSpPr txBox="1"/>
          <p:nvPr/>
        </p:nvSpPr>
        <p:spPr>
          <a:xfrm>
            <a:off x="9037608" y="2265872"/>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Watch till minute 2:38 for general explenation</a:t>
            </a:r>
          </a:p>
          <a:p>
            <a:endParaRPr lang="es-ES"/>
          </a:p>
          <a:p>
            <a:r>
              <a:rPr lang="es-ES"/>
              <a:t>Watch from the minute 2:45 till the end for demostration and feedback</a:t>
            </a:r>
          </a:p>
        </p:txBody>
      </p:sp>
    </p:spTree>
    <p:extLst>
      <p:ext uri="{BB962C8B-B14F-4D97-AF65-F5344CB8AC3E}">
        <p14:creationId xmlns:p14="http://schemas.microsoft.com/office/powerpoint/2010/main" val="410314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C60602-8DFD-46D7-A3B3-A6D65531969D}"/>
              </a:ext>
            </a:extLst>
          </p:cNvPr>
          <p:cNvSpPr>
            <a:spLocks noGrp="1"/>
          </p:cNvSpPr>
          <p:nvPr>
            <p:ph type="title"/>
          </p:nvPr>
        </p:nvSpPr>
        <p:spPr/>
        <p:txBody>
          <a:bodyPr/>
          <a:lstStyle/>
          <a:p>
            <a:r>
              <a:rPr lang="es-ES"/>
              <a:t>MIDI </a:t>
            </a:r>
            <a:r>
              <a:rPr lang="es-ES" err="1"/>
              <a:t>Types</a:t>
            </a:r>
            <a:r>
              <a:rPr lang="es-ES"/>
              <a:t> </a:t>
            </a:r>
            <a:r>
              <a:rPr lang="es-ES" err="1"/>
              <a:t>of</a:t>
            </a:r>
            <a:r>
              <a:rPr lang="es-ES"/>
              <a:t> </a:t>
            </a:r>
            <a:r>
              <a:rPr lang="es-ES" err="1"/>
              <a:t>message</a:t>
            </a:r>
          </a:p>
        </p:txBody>
      </p:sp>
      <p:sp>
        <p:nvSpPr>
          <p:cNvPr id="3" name="Marcador de contenido 2">
            <a:extLst>
              <a:ext uri="{FF2B5EF4-FFF2-40B4-BE49-F238E27FC236}">
                <a16:creationId xmlns:a16="http://schemas.microsoft.com/office/drawing/2014/main" xmlns="" id="{42A13326-40FD-42CD-A922-A19DCEEAAF79}"/>
              </a:ext>
            </a:extLst>
          </p:cNvPr>
          <p:cNvSpPr>
            <a:spLocks noGrp="1"/>
          </p:cNvSpPr>
          <p:nvPr>
            <p:ph idx="1"/>
          </p:nvPr>
        </p:nvSpPr>
        <p:spPr/>
        <p:txBody>
          <a:bodyPr vert="horz" lIns="91440" tIns="45720" rIns="91440" bIns="45720" rtlCol="0" anchor="t">
            <a:normAutofit/>
          </a:bodyPr>
          <a:lstStyle/>
          <a:p>
            <a:r>
              <a:rPr lang="es-ES"/>
              <a:t>MIDI is based in the comunication of synthetizers or controllers and the different messages that this have to produce the sound. A message is compossed of 8 bit-status byte(</a:t>
            </a:r>
            <a:r>
              <a:rPr lang="es-ES">
                <a:ea typeface="+mn-lt"/>
                <a:cs typeface="+mn-lt"/>
              </a:rPr>
              <a:t>p</a:t>
            </a:r>
            <a:r>
              <a:rPr lang="es-ES" i="1">
                <a:ea typeface="+mn-lt"/>
                <a:cs typeface="+mn-lt"/>
              </a:rPr>
              <a:t>ortion of a MIDI message that defines the type of information being sent</a:t>
            </a:r>
            <a:r>
              <a:rPr lang="es-ES">
                <a:ea typeface="+mn-lt"/>
                <a:cs typeface="+mn-lt"/>
              </a:rPr>
              <a:t>) and has aditionally between one or two data base bytes.  the messages can be generalized and divided in two categories: Channel messages and System messages. </a:t>
            </a:r>
          </a:p>
          <a:p>
            <a:r>
              <a:rPr lang="es-ES"/>
              <a:t>According to MIDI.org "</a:t>
            </a:r>
            <a:r>
              <a:rPr lang="es-ES">
                <a:ea typeface="+mn-lt"/>
                <a:cs typeface="+mn-lt"/>
              </a:rPr>
              <a:t>Channel messages are those which apply to a specific Channel, and the Channel number is included in the status byte for these messages. System messages are not Channel specific, and no Channel number is indicated in their status bytes."(2019). In addition, the channel messages can have two sub categories which are Channel Voice Messages, or Mode Messages.</a:t>
            </a:r>
            <a:endParaRPr lang="es-ES"/>
          </a:p>
        </p:txBody>
      </p:sp>
    </p:spTree>
    <p:extLst>
      <p:ext uri="{BB962C8B-B14F-4D97-AF65-F5344CB8AC3E}">
        <p14:creationId xmlns:p14="http://schemas.microsoft.com/office/powerpoint/2010/main" val="322888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8D94A3-1751-4A5C-8B2A-6823EB63EF77}"/>
              </a:ext>
            </a:extLst>
          </p:cNvPr>
          <p:cNvSpPr>
            <a:spLocks noGrp="1"/>
          </p:cNvSpPr>
          <p:nvPr>
            <p:ph type="title"/>
          </p:nvPr>
        </p:nvSpPr>
        <p:spPr>
          <a:xfrm>
            <a:off x="404734" y="180397"/>
            <a:ext cx="10058400" cy="1371600"/>
          </a:xfrm>
        </p:spPr>
        <p:txBody>
          <a:bodyPr/>
          <a:lstStyle/>
          <a:p>
            <a:r>
              <a:rPr lang="es-ES"/>
              <a:t>MIDI Types of messages </a:t>
            </a:r>
          </a:p>
        </p:txBody>
      </p:sp>
      <p:pic>
        <p:nvPicPr>
          <p:cNvPr id="4" name="Imagen 4">
            <a:extLst>
              <a:ext uri="{FF2B5EF4-FFF2-40B4-BE49-F238E27FC236}">
                <a16:creationId xmlns:a16="http://schemas.microsoft.com/office/drawing/2014/main" xmlns="" id="{4C219A40-56E2-4023-80A5-56003E5AE70F}"/>
              </a:ext>
            </a:extLst>
          </p:cNvPr>
          <p:cNvPicPr>
            <a:picLocks noGrp="1" noChangeAspect="1"/>
          </p:cNvPicPr>
          <p:nvPr>
            <p:ph idx="1"/>
          </p:nvPr>
        </p:nvPicPr>
        <p:blipFill>
          <a:blip r:embed="rId2"/>
          <a:stretch>
            <a:fillRect/>
          </a:stretch>
        </p:blipFill>
        <p:spPr>
          <a:xfrm>
            <a:off x="460445" y="2315480"/>
            <a:ext cx="4275699" cy="3849624"/>
          </a:xfrm>
        </p:spPr>
      </p:pic>
      <p:sp>
        <p:nvSpPr>
          <p:cNvPr id="6" name="CuadroTexto 5">
            <a:extLst>
              <a:ext uri="{FF2B5EF4-FFF2-40B4-BE49-F238E27FC236}">
                <a16:creationId xmlns:a16="http://schemas.microsoft.com/office/drawing/2014/main" xmlns="" id="{2E9E94C5-9F7D-4B51-B125-4A28BD77C65B}"/>
              </a:ext>
            </a:extLst>
          </p:cNvPr>
          <p:cNvSpPr txBox="1"/>
          <p:nvPr/>
        </p:nvSpPr>
        <p:spPr>
          <a:xfrm>
            <a:off x="464695" y="1351612"/>
            <a:ext cx="11350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mn-lt"/>
                <a:cs typeface="+mn-lt"/>
              </a:rPr>
              <a:t>To read the MIDI protocol you must first understand how to read binary. Binary is composed of a series of “on” or “off” values called bits. Bits are read in 8bit groupings called bytes and these have a decimal value in MIDI.</a:t>
            </a:r>
            <a:endParaRPr lang="es-ES"/>
          </a:p>
        </p:txBody>
      </p:sp>
      <p:sp>
        <p:nvSpPr>
          <p:cNvPr id="7" name="CuadroTexto 6">
            <a:extLst>
              <a:ext uri="{FF2B5EF4-FFF2-40B4-BE49-F238E27FC236}">
                <a16:creationId xmlns:a16="http://schemas.microsoft.com/office/drawing/2014/main" xmlns="" id="{82672D5B-7B20-4506-BCE2-C695C42B7937}"/>
              </a:ext>
            </a:extLst>
          </p:cNvPr>
          <p:cNvSpPr txBox="1"/>
          <p:nvPr/>
        </p:nvSpPr>
        <p:spPr>
          <a:xfrm>
            <a:off x="4829800" y="3880422"/>
            <a:ext cx="69154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ea typeface="+mn-lt"/>
                <a:cs typeface="+mn-lt"/>
              </a:rPr>
              <a:t>A </a:t>
            </a:r>
            <a:r>
              <a:rPr lang="es-ES" u="sng">
                <a:ea typeface="+mn-lt"/>
                <a:cs typeface="+mn-lt"/>
              </a:rPr>
              <a:t>byte that begins with a 1 on its left most side is called a status byte. A byte that begins with 0 is called a data byte</a:t>
            </a:r>
            <a:endParaRPr lang="es-ES"/>
          </a:p>
        </p:txBody>
      </p:sp>
      <p:pic>
        <p:nvPicPr>
          <p:cNvPr id="8" name="Imagen 8">
            <a:extLst>
              <a:ext uri="{FF2B5EF4-FFF2-40B4-BE49-F238E27FC236}">
                <a16:creationId xmlns:a16="http://schemas.microsoft.com/office/drawing/2014/main" xmlns="" id="{195211C7-3599-47A9-826E-088CBAAF715E}"/>
              </a:ext>
            </a:extLst>
          </p:cNvPr>
          <p:cNvPicPr>
            <a:picLocks noChangeAspect="1"/>
          </p:cNvPicPr>
          <p:nvPr/>
        </p:nvPicPr>
        <p:blipFill>
          <a:blip r:embed="rId3"/>
          <a:stretch>
            <a:fillRect/>
          </a:stretch>
        </p:blipFill>
        <p:spPr>
          <a:xfrm>
            <a:off x="4939180" y="2310749"/>
            <a:ext cx="4162425" cy="1362075"/>
          </a:xfrm>
          <a:prstGeom prst="rect">
            <a:avLst/>
          </a:prstGeom>
        </p:spPr>
      </p:pic>
      <p:pic>
        <p:nvPicPr>
          <p:cNvPr id="10" name="Imagen 10">
            <a:extLst>
              <a:ext uri="{FF2B5EF4-FFF2-40B4-BE49-F238E27FC236}">
                <a16:creationId xmlns:a16="http://schemas.microsoft.com/office/drawing/2014/main" xmlns="" id="{B3B77D26-28EE-44A2-A978-D088012B8EA6}"/>
              </a:ext>
            </a:extLst>
          </p:cNvPr>
          <p:cNvPicPr>
            <a:picLocks noChangeAspect="1"/>
          </p:cNvPicPr>
          <p:nvPr/>
        </p:nvPicPr>
        <p:blipFill>
          <a:blip r:embed="rId4"/>
          <a:stretch>
            <a:fillRect/>
          </a:stretch>
        </p:blipFill>
        <p:spPr>
          <a:xfrm>
            <a:off x="5085647" y="4721745"/>
            <a:ext cx="5343525" cy="1162050"/>
          </a:xfrm>
          <a:prstGeom prst="rect">
            <a:avLst/>
          </a:prstGeom>
        </p:spPr>
      </p:pic>
    </p:spTree>
    <p:extLst>
      <p:ext uri="{BB962C8B-B14F-4D97-AF65-F5344CB8AC3E}">
        <p14:creationId xmlns:p14="http://schemas.microsoft.com/office/powerpoint/2010/main" val="112175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2FDB26E-11D7-4556-8B2D-813963B762A1}"/>
              </a:ext>
            </a:extLst>
          </p:cNvPr>
          <p:cNvSpPr>
            <a:spLocks noGrp="1"/>
          </p:cNvSpPr>
          <p:nvPr>
            <p:ph type="title"/>
          </p:nvPr>
        </p:nvSpPr>
        <p:spPr>
          <a:xfrm>
            <a:off x="6846137" y="404335"/>
            <a:ext cx="4602152" cy="1345449"/>
          </a:xfrm>
        </p:spPr>
        <p:txBody>
          <a:bodyPr vert="horz" lIns="91440" tIns="45720" rIns="91440" bIns="45720" rtlCol="0" anchor="ctr">
            <a:normAutofit/>
          </a:bodyPr>
          <a:lstStyle/>
          <a:p>
            <a:r>
              <a:rPr lang="en-US" sz="4000" b="0" spc="0"/>
              <a:t>Mode messages </a:t>
            </a:r>
          </a:p>
        </p:txBody>
      </p:sp>
      <p:pic>
        <p:nvPicPr>
          <p:cNvPr id="8" name="Imagen 8" descr="Captura de pantalla de un celular con letras&#10;&#10;Descripción generada con confianza alta">
            <a:extLst>
              <a:ext uri="{FF2B5EF4-FFF2-40B4-BE49-F238E27FC236}">
                <a16:creationId xmlns:a16="http://schemas.microsoft.com/office/drawing/2014/main" xmlns="" id="{E52FD118-2F73-44F8-BCA9-B83BEF1C5377}"/>
              </a:ext>
            </a:extLst>
          </p:cNvPr>
          <p:cNvPicPr>
            <a:picLocks noChangeAspect="1"/>
          </p:cNvPicPr>
          <p:nvPr/>
        </p:nvPicPr>
        <p:blipFill>
          <a:blip r:embed="rId2"/>
          <a:stretch>
            <a:fillRect/>
          </a:stretch>
        </p:blipFill>
        <p:spPr>
          <a:xfrm>
            <a:off x="368649" y="4248891"/>
            <a:ext cx="5710565" cy="2078279"/>
          </a:xfrm>
          <a:prstGeom prst="rect">
            <a:avLst/>
          </a:prstGeom>
        </p:spPr>
      </p:pic>
      <p:pic>
        <p:nvPicPr>
          <p:cNvPr id="4" name="Imagen 4" descr="Captura de pantalla de un celular con letras&#10;&#10;Descripción generada con confianza alta">
            <a:extLst>
              <a:ext uri="{FF2B5EF4-FFF2-40B4-BE49-F238E27FC236}">
                <a16:creationId xmlns:a16="http://schemas.microsoft.com/office/drawing/2014/main" xmlns="" id="{637CA738-D9A5-4D09-89D7-6A90CEAAE5B8}"/>
              </a:ext>
            </a:extLst>
          </p:cNvPr>
          <p:cNvPicPr>
            <a:picLocks noGrp="1" noChangeAspect="1"/>
          </p:cNvPicPr>
          <p:nvPr>
            <p:ph idx="1"/>
          </p:nvPr>
        </p:nvPicPr>
        <p:blipFill>
          <a:blip r:embed="rId3"/>
          <a:stretch>
            <a:fillRect/>
          </a:stretch>
        </p:blipFill>
        <p:spPr>
          <a:xfrm>
            <a:off x="725482" y="349006"/>
            <a:ext cx="4459750" cy="3546286"/>
          </a:xfrm>
          <a:prstGeom prst="rect">
            <a:avLst/>
          </a:prstGeom>
        </p:spPr>
      </p:pic>
      <p:sp>
        <p:nvSpPr>
          <p:cNvPr id="10" name="CuadroTexto 9">
            <a:extLst>
              <a:ext uri="{FF2B5EF4-FFF2-40B4-BE49-F238E27FC236}">
                <a16:creationId xmlns:a16="http://schemas.microsoft.com/office/drawing/2014/main" xmlns="" id="{761C73FA-81AD-4CE1-8029-BCCEFC1D12CA}"/>
              </a:ext>
            </a:extLst>
          </p:cNvPr>
          <p:cNvSpPr txBox="1"/>
          <p:nvPr/>
        </p:nvSpPr>
        <p:spPr>
          <a:xfrm>
            <a:off x="6846137" y="2041235"/>
            <a:ext cx="4602152" cy="371542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a:spcAft>
                <a:spcPts val="600"/>
              </a:spcAft>
              <a:buClr>
                <a:schemeClr val="tx1">
                  <a:lumMod val="85000"/>
                  <a:lumOff val="15000"/>
                </a:schemeClr>
              </a:buClr>
              <a:buFont typeface="Garamond" pitchFamily="18" charset="0"/>
              <a:buChar char="◦"/>
            </a:pPr>
            <a:r>
              <a:rPr lang="en-US"/>
              <a:t>Mode messages are the only “channel messages” that affect the entire MIDI device and aren’t channel specific. They are control change messages 120-127</a:t>
            </a:r>
          </a:p>
        </p:txBody>
      </p:sp>
      <p:sp>
        <p:nvSpPr>
          <p:cNvPr id="12" name="CuadroTexto 11">
            <a:extLst>
              <a:ext uri="{FF2B5EF4-FFF2-40B4-BE49-F238E27FC236}">
                <a16:creationId xmlns:a16="http://schemas.microsoft.com/office/drawing/2014/main" xmlns="" id="{39207491-085E-481C-B3EA-048D3F86884F}"/>
              </a:ext>
            </a:extLst>
          </p:cNvPr>
          <p:cNvSpPr txBox="1"/>
          <p:nvPr/>
        </p:nvSpPr>
        <p:spPr>
          <a:xfrm rot="-10800000" flipV="1">
            <a:off x="6840228" y="3565289"/>
            <a:ext cx="4604478" cy="2662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 err="1">
                <a:ea typeface="+mn-lt"/>
                <a:cs typeface="+mn-lt"/>
              </a:rPr>
              <a:t>Each</a:t>
            </a:r>
            <a:r>
              <a:rPr lang="es-ES">
                <a:ea typeface="+mn-lt"/>
                <a:cs typeface="+mn-lt"/>
              </a:rPr>
              <a:t> </a:t>
            </a:r>
            <a:r>
              <a:rPr lang="es-ES" err="1">
                <a:ea typeface="+mn-lt"/>
                <a:cs typeface="+mn-lt"/>
              </a:rPr>
              <a:t>channel</a:t>
            </a:r>
            <a:r>
              <a:rPr lang="es-ES">
                <a:ea typeface="+mn-lt"/>
                <a:cs typeface="+mn-lt"/>
              </a:rPr>
              <a:t> </a:t>
            </a:r>
            <a:r>
              <a:rPr lang="es-ES" err="1">
                <a:ea typeface="+mn-lt"/>
                <a:cs typeface="+mn-lt"/>
              </a:rPr>
              <a:t>voice</a:t>
            </a:r>
            <a:r>
              <a:rPr lang="es-ES">
                <a:ea typeface="+mn-lt"/>
                <a:cs typeface="+mn-lt"/>
              </a:rPr>
              <a:t> </a:t>
            </a:r>
            <a:r>
              <a:rPr lang="es-ES" err="1">
                <a:ea typeface="+mn-lt"/>
                <a:cs typeface="+mn-lt"/>
              </a:rPr>
              <a:t>message</a:t>
            </a:r>
            <a:r>
              <a:rPr lang="es-ES">
                <a:ea typeface="+mn-lt"/>
                <a:cs typeface="+mn-lt"/>
              </a:rPr>
              <a:t> </a:t>
            </a:r>
            <a:r>
              <a:rPr lang="es-ES" err="1">
                <a:ea typeface="+mn-lt"/>
                <a:cs typeface="+mn-lt"/>
              </a:rPr>
              <a:t>is</a:t>
            </a:r>
            <a:r>
              <a:rPr lang="es-ES">
                <a:ea typeface="+mn-lt"/>
                <a:cs typeface="+mn-lt"/>
              </a:rPr>
              <a:t> </a:t>
            </a:r>
            <a:r>
              <a:rPr lang="es-ES" err="1">
                <a:ea typeface="+mn-lt"/>
                <a:cs typeface="+mn-lt"/>
              </a:rPr>
              <a:t>composed</a:t>
            </a:r>
            <a:r>
              <a:rPr lang="es-ES">
                <a:ea typeface="+mn-lt"/>
                <a:cs typeface="+mn-lt"/>
              </a:rPr>
              <a:t> </a:t>
            </a:r>
            <a:r>
              <a:rPr lang="es-ES" err="1">
                <a:ea typeface="+mn-lt"/>
                <a:cs typeface="+mn-lt"/>
              </a:rPr>
              <a:t>of</a:t>
            </a:r>
            <a:r>
              <a:rPr lang="es-ES">
                <a:ea typeface="+mn-lt"/>
                <a:cs typeface="+mn-lt"/>
              </a:rPr>
              <a:t> a status byte and </a:t>
            </a:r>
            <a:r>
              <a:rPr lang="es-ES" err="1">
                <a:ea typeface="+mn-lt"/>
                <a:cs typeface="+mn-lt"/>
              </a:rPr>
              <a:t>an</a:t>
            </a:r>
            <a:r>
              <a:rPr lang="es-ES">
                <a:ea typeface="+mn-lt"/>
                <a:cs typeface="+mn-lt"/>
              </a:rPr>
              <a:t> </a:t>
            </a:r>
            <a:r>
              <a:rPr lang="es-ES" err="1">
                <a:ea typeface="+mn-lt"/>
                <a:cs typeface="+mn-lt"/>
              </a:rPr>
              <a:t>undefined</a:t>
            </a:r>
            <a:r>
              <a:rPr lang="es-ES">
                <a:ea typeface="+mn-lt"/>
                <a:cs typeface="+mn-lt"/>
              </a:rPr>
              <a:t> </a:t>
            </a:r>
            <a:r>
              <a:rPr lang="es-ES" err="1">
                <a:ea typeface="+mn-lt"/>
                <a:cs typeface="+mn-lt"/>
              </a:rPr>
              <a:t>number</a:t>
            </a:r>
            <a:r>
              <a:rPr lang="es-ES">
                <a:ea typeface="+mn-lt"/>
                <a:cs typeface="+mn-lt"/>
              </a:rPr>
              <a:t> </a:t>
            </a:r>
            <a:r>
              <a:rPr lang="es-ES" err="1">
                <a:ea typeface="+mn-lt"/>
                <a:cs typeface="+mn-lt"/>
              </a:rPr>
              <a:t>of</a:t>
            </a:r>
            <a:r>
              <a:rPr lang="es-ES">
                <a:ea typeface="+mn-lt"/>
                <a:cs typeface="+mn-lt"/>
              </a:rPr>
              <a:t> data bytes. </a:t>
            </a:r>
            <a:r>
              <a:rPr lang="es-ES" err="1">
                <a:ea typeface="+mn-lt"/>
                <a:cs typeface="+mn-lt"/>
              </a:rPr>
              <a:t>The</a:t>
            </a:r>
            <a:r>
              <a:rPr lang="es-ES">
                <a:ea typeface="+mn-lt"/>
                <a:cs typeface="+mn-lt"/>
              </a:rPr>
              <a:t> </a:t>
            </a:r>
            <a:r>
              <a:rPr lang="es-ES" err="1">
                <a:ea typeface="+mn-lt"/>
                <a:cs typeface="+mn-lt"/>
              </a:rPr>
              <a:t>number</a:t>
            </a:r>
            <a:r>
              <a:rPr lang="es-ES">
                <a:ea typeface="+mn-lt"/>
                <a:cs typeface="+mn-lt"/>
              </a:rPr>
              <a:t> </a:t>
            </a:r>
            <a:r>
              <a:rPr lang="es-ES" err="1">
                <a:ea typeface="+mn-lt"/>
                <a:cs typeface="+mn-lt"/>
              </a:rPr>
              <a:t>of</a:t>
            </a:r>
            <a:r>
              <a:rPr lang="es-ES">
                <a:ea typeface="+mn-lt"/>
                <a:cs typeface="+mn-lt"/>
              </a:rPr>
              <a:t> data bytes </a:t>
            </a:r>
            <a:r>
              <a:rPr lang="es-ES" err="1">
                <a:ea typeface="+mn-lt"/>
                <a:cs typeface="+mn-lt"/>
              </a:rPr>
              <a:t>is</a:t>
            </a:r>
            <a:r>
              <a:rPr lang="es-ES">
                <a:ea typeface="+mn-lt"/>
                <a:cs typeface="+mn-lt"/>
              </a:rPr>
              <a:t> </a:t>
            </a:r>
            <a:r>
              <a:rPr lang="es-ES" err="1">
                <a:ea typeface="+mn-lt"/>
                <a:cs typeface="+mn-lt"/>
              </a:rPr>
              <a:t>technically</a:t>
            </a:r>
            <a:r>
              <a:rPr lang="es-ES">
                <a:ea typeface="+mn-lt"/>
                <a:cs typeface="+mn-lt"/>
              </a:rPr>
              <a:t> </a:t>
            </a:r>
            <a:r>
              <a:rPr lang="es-ES" err="1">
                <a:ea typeface="+mn-lt"/>
                <a:cs typeface="+mn-lt"/>
              </a:rPr>
              <a:t>listed</a:t>
            </a:r>
            <a:r>
              <a:rPr lang="es-ES">
                <a:ea typeface="+mn-lt"/>
                <a:cs typeface="+mn-lt"/>
              </a:rPr>
              <a:t> as “</a:t>
            </a:r>
            <a:r>
              <a:rPr lang="es-ES" err="1">
                <a:ea typeface="+mn-lt"/>
                <a:cs typeface="+mn-lt"/>
              </a:rPr>
              <a:t>undefined</a:t>
            </a:r>
            <a:r>
              <a:rPr lang="es-ES">
                <a:ea typeface="+mn-lt"/>
                <a:cs typeface="+mn-lt"/>
              </a:rPr>
              <a:t>”, </a:t>
            </a:r>
            <a:r>
              <a:rPr lang="es-ES" err="1">
                <a:ea typeface="+mn-lt"/>
                <a:cs typeface="+mn-lt"/>
              </a:rPr>
              <a:t>but</a:t>
            </a:r>
            <a:r>
              <a:rPr lang="es-ES">
                <a:ea typeface="+mn-lt"/>
                <a:cs typeface="+mn-lt"/>
              </a:rPr>
              <a:t> </a:t>
            </a:r>
            <a:r>
              <a:rPr lang="es-ES" u="sng" err="1">
                <a:ea typeface="+mn-lt"/>
                <a:cs typeface="+mn-lt"/>
              </a:rPr>
              <a:t>for</a:t>
            </a:r>
            <a:r>
              <a:rPr lang="es-ES" u="sng">
                <a:ea typeface="+mn-lt"/>
                <a:cs typeface="+mn-lt"/>
              </a:rPr>
              <a:t> </a:t>
            </a:r>
            <a:r>
              <a:rPr lang="es-ES" u="sng" err="1">
                <a:ea typeface="+mn-lt"/>
                <a:cs typeface="+mn-lt"/>
              </a:rPr>
              <a:t>clarity</a:t>
            </a:r>
            <a:r>
              <a:rPr lang="es-ES" u="sng">
                <a:ea typeface="+mn-lt"/>
                <a:cs typeface="+mn-lt"/>
              </a:rPr>
              <a:t> and </a:t>
            </a:r>
            <a:r>
              <a:rPr lang="es-ES" u="sng" err="1">
                <a:ea typeface="+mn-lt"/>
                <a:cs typeface="+mn-lt"/>
              </a:rPr>
              <a:t>simplicity</a:t>
            </a:r>
            <a:r>
              <a:rPr lang="es-ES" u="sng">
                <a:ea typeface="+mn-lt"/>
                <a:cs typeface="+mn-lt"/>
              </a:rPr>
              <a:t> </a:t>
            </a:r>
            <a:r>
              <a:rPr lang="es-ES" u="sng" err="1">
                <a:ea typeface="+mn-lt"/>
                <a:cs typeface="+mn-lt"/>
              </a:rPr>
              <a:t>its</a:t>
            </a:r>
            <a:r>
              <a:rPr lang="es-ES" u="sng">
                <a:ea typeface="+mn-lt"/>
                <a:cs typeface="+mn-lt"/>
              </a:rPr>
              <a:t> </a:t>
            </a:r>
            <a:r>
              <a:rPr lang="es-ES" u="sng" err="1">
                <a:ea typeface="+mn-lt"/>
                <a:cs typeface="+mn-lt"/>
              </a:rPr>
              <a:t>easier</a:t>
            </a:r>
            <a:r>
              <a:rPr lang="es-ES" u="sng">
                <a:ea typeface="+mn-lt"/>
                <a:cs typeface="+mn-lt"/>
              </a:rPr>
              <a:t> </a:t>
            </a:r>
            <a:r>
              <a:rPr lang="es-ES" u="sng" err="1">
                <a:ea typeface="+mn-lt"/>
                <a:cs typeface="+mn-lt"/>
              </a:rPr>
              <a:t>to</a:t>
            </a:r>
            <a:r>
              <a:rPr lang="es-ES" u="sng">
                <a:ea typeface="+mn-lt"/>
                <a:cs typeface="+mn-lt"/>
              </a:rPr>
              <a:t> </a:t>
            </a:r>
            <a:r>
              <a:rPr lang="es-ES" u="sng" err="1">
                <a:ea typeface="+mn-lt"/>
                <a:cs typeface="+mn-lt"/>
              </a:rPr>
              <a:t>visualize</a:t>
            </a:r>
            <a:r>
              <a:rPr lang="es-ES" u="sng">
                <a:ea typeface="+mn-lt"/>
                <a:cs typeface="+mn-lt"/>
              </a:rPr>
              <a:t> </a:t>
            </a:r>
            <a:r>
              <a:rPr lang="es-ES" u="sng" err="1">
                <a:ea typeface="+mn-lt"/>
                <a:cs typeface="+mn-lt"/>
              </a:rPr>
              <a:t>each</a:t>
            </a:r>
            <a:r>
              <a:rPr lang="es-ES" u="sng">
                <a:ea typeface="+mn-lt"/>
                <a:cs typeface="+mn-lt"/>
              </a:rPr>
              <a:t> MIDI </a:t>
            </a:r>
            <a:r>
              <a:rPr lang="es-ES" u="sng" err="1">
                <a:ea typeface="+mn-lt"/>
                <a:cs typeface="+mn-lt"/>
              </a:rPr>
              <a:t>channel</a:t>
            </a:r>
            <a:r>
              <a:rPr lang="es-ES" u="sng">
                <a:ea typeface="+mn-lt"/>
                <a:cs typeface="+mn-lt"/>
              </a:rPr>
              <a:t> </a:t>
            </a:r>
            <a:r>
              <a:rPr lang="es-ES" u="sng" err="1">
                <a:ea typeface="+mn-lt"/>
                <a:cs typeface="+mn-lt"/>
              </a:rPr>
              <a:t>voice</a:t>
            </a:r>
            <a:r>
              <a:rPr lang="es-ES" u="sng">
                <a:ea typeface="+mn-lt"/>
                <a:cs typeface="+mn-lt"/>
              </a:rPr>
              <a:t> </a:t>
            </a:r>
            <a:r>
              <a:rPr lang="es-ES" u="sng" err="1">
                <a:ea typeface="+mn-lt"/>
                <a:cs typeface="+mn-lt"/>
              </a:rPr>
              <a:t>message</a:t>
            </a:r>
            <a:r>
              <a:rPr lang="es-ES" u="sng">
                <a:ea typeface="+mn-lt"/>
                <a:cs typeface="+mn-lt"/>
              </a:rPr>
              <a:t> as </a:t>
            </a:r>
            <a:r>
              <a:rPr lang="es-ES" u="sng" err="1">
                <a:ea typeface="+mn-lt"/>
                <a:cs typeface="+mn-lt"/>
              </a:rPr>
              <a:t>having</a:t>
            </a:r>
            <a:r>
              <a:rPr lang="es-ES" u="sng">
                <a:ea typeface="+mn-lt"/>
                <a:cs typeface="+mn-lt"/>
              </a:rPr>
              <a:t> </a:t>
            </a:r>
            <a:r>
              <a:rPr lang="es-ES" u="sng" err="1">
                <a:ea typeface="+mn-lt"/>
                <a:cs typeface="+mn-lt"/>
              </a:rPr>
              <a:t>one</a:t>
            </a:r>
            <a:r>
              <a:rPr lang="es-ES" u="sng">
                <a:ea typeface="+mn-lt"/>
                <a:cs typeface="+mn-lt"/>
              </a:rPr>
              <a:t> status byte and </a:t>
            </a:r>
            <a:r>
              <a:rPr lang="es-ES" u="sng" err="1">
                <a:ea typeface="+mn-lt"/>
                <a:cs typeface="+mn-lt"/>
              </a:rPr>
              <a:t>two</a:t>
            </a:r>
            <a:r>
              <a:rPr lang="es-ES" u="sng">
                <a:ea typeface="+mn-lt"/>
                <a:cs typeface="+mn-lt"/>
              </a:rPr>
              <a:t> data bytes.</a:t>
            </a:r>
          </a:p>
          <a:p>
            <a:pPr>
              <a:spcAft>
                <a:spcPts val="600"/>
              </a:spcAft>
            </a:pPr>
            <a:r>
              <a:rPr lang="es-ES">
                <a:ea typeface="+mn-lt"/>
                <a:cs typeface="+mn-lt"/>
                <a:hlinkClick r:id="rId4"/>
              </a:rPr>
              <a:t>https://www.wikiaudio.org/midi-channel-messages-tutorial/</a:t>
            </a:r>
            <a:endParaRPr lang="es-ES"/>
          </a:p>
        </p:txBody>
      </p:sp>
    </p:spTree>
    <p:extLst>
      <p:ext uri="{BB962C8B-B14F-4D97-AF65-F5344CB8AC3E}">
        <p14:creationId xmlns:p14="http://schemas.microsoft.com/office/powerpoint/2010/main" val="290604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6FB09F-E895-43DC-9D68-639A08B4A836}"/>
              </a:ext>
            </a:extLst>
          </p:cNvPr>
          <p:cNvSpPr>
            <a:spLocks noGrp="1"/>
          </p:cNvSpPr>
          <p:nvPr>
            <p:ph type="title"/>
          </p:nvPr>
        </p:nvSpPr>
        <p:spPr/>
        <p:txBody>
          <a:bodyPr/>
          <a:lstStyle/>
          <a:p>
            <a:r>
              <a:rPr lang="es-ES" b="0">
                <a:ea typeface="+mj-lt"/>
                <a:cs typeface="+mj-lt"/>
              </a:rPr>
              <a:t>Channel messages</a:t>
            </a:r>
            <a:endParaRPr lang="es-ES"/>
          </a:p>
        </p:txBody>
      </p:sp>
      <p:sp>
        <p:nvSpPr>
          <p:cNvPr id="3" name="Marcador de contenido 2">
            <a:extLst>
              <a:ext uri="{FF2B5EF4-FFF2-40B4-BE49-F238E27FC236}">
                <a16:creationId xmlns:a16="http://schemas.microsoft.com/office/drawing/2014/main" xmlns="" id="{13B9BBA7-9DCC-4E3C-9014-8E31017CD01F}"/>
              </a:ext>
            </a:extLst>
          </p:cNvPr>
          <p:cNvSpPr>
            <a:spLocks noGrp="1"/>
          </p:cNvSpPr>
          <p:nvPr>
            <p:ph idx="1"/>
          </p:nvPr>
        </p:nvSpPr>
        <p:spPr>
          <a:xfrm>
            <a:off x="1066800" y="1665908"/>
            <a:ext cx="10645514" cy="4461722"/>
          </a:xfrm>
        </p:spPr>
        <p:txBody>
          <a:bodyPr vert="horz" lIns="91440" tIns="45720" rIns="91440" bIns="45720" rtlCol="0" anchor="t">
            <a:noAutofit/>
          </a:bodyPr>
          <a:lstStyle/>
          <a:p>
            <a:pPr marL="0" indent="0">
              <a:buNone/>
            </a:pPr>
            <a:endParaRPr lang="es-ES" sz="1600"/>
          </a:p>
          <a:p>
            <a:r>
              <a:rPr lang="es-ES" err="1">
                <a:ea typeface="+mn-lt"/>
                <a:cs typeface="+mn-lt"/>
              </a:rPr>
              <a:t>There</a:t>
            </a:r>
            <a:r>
              <a:rPr lang="es-ES">
                <a:ea typeface="+mn-lt"/>
                <a:cs typeface="+mn-lt"/>
              </a:rPr>
              <a:t> are 7 MIDI </a:t>
            </a:r>
            <a:r>
              <a:rPr lang="es-ES" err="1">
                <a:ea typeface="+mn-lt"/>
                <a:cs typeface="+mn-lt"/>
              </a:rPr>
              <a:t>channel</a:t>
            </a:r>
            <a:r>
              <a:rPr lang="es-ES">
                <a:ea typeface="+mn-lt"/>
                <a:cs typeface="+mn-lt"/>
              </a:rPr>
              <a:t> </a:t>
            </a:r>
            <a:r>
              <a:rPr lang="es-ES" err="1">
                <a:ea typeface="+mn-lt"/>
                <a:cs typeface="+mn-lt"/>
              </a:rPr>
              <a:t>voice</a:t>
            </a:r>
            <a:r>
              <a:rPr lang="es-ES">
                <a:ea typeface="+mn-lt"/>
                <a:cs typeface="+mn-lt"/>
              </a:rPr>
              <a:t> </a:t>
            </a:r>
            <a:r>
              <a:rPr lang="es-ES" err="1">
                <a:ea typeface="+mn-lt"/>
                <a:cs typeface="+mn-lt"/>
              </a:rPr>
              <a:t>messages</a:t>
            </a:r>
            <a:r>
              <a:rPr lang="es-ES">
                <a:ea typeface="+mn-lt"/>
                <a:cs typeface="+mn-lt"/>
              </a:rPr>
              <a:t> and </a:t>
            </a:r>
            <a:r>
              <a:rPr lang="es-ES" err="1">
                <a:ea typeface="+mn-lt"/>
                <a:cs typeface="+mn-lt"/>
              </a:rPr>
              <a:t>each</a:t>
            </a:r>
            <a:r>
              <a:rPr lang="es-ES">
                <a:ea typeface="+mn-lt"/>
                <a:cs typeface="+mn-lt"/>
              </a:rPr>
              <a:t> </a:t>
            </a:r>
            <a:r>
              <a:rPr lang="es-ES" err="1">
                <a:ea typeface="+mn-lt"/>
                <a:cs typeface="+mn-lt"/>
              </a:rPr>
              <a:t>one</a:t>
            </a:r>
            <a:r>
              <a:rPr lang="es-ES">
                <a:ea typeface="+mn-lt"/>
                <a:cs typeface="+mn-lt"/>
              </a:rPr>
              <a:t> </a:t>
            </a:r>
            <a:r>
              <a:rPr lang="es-ES" err="1">
                <a:ea typeface="+mn-lt"/>
                <a:cs typeface="+mn-lt"/>
              </a:rPr>
              <a:t>is</a:t>
            </a:r>
            <a:r>
              <a:rPr lang="es-ES">
                <a:ea typeface="+mn-lt"/>
                <a:cs typeface="+mn-lt"/>
              </a:rPr>
              <a:t> </a:t>
            </a:r>
            <a:r>
              <a:rPr lang="es-ES" err="1">
                <a:ea typeface="+mn-lt"/>
                <a:cs typeface="+mn-lt"/>
              </a:rPr>
              <a:t>defined</a:t>
            </a:r>
            <a:r>
              <a:rPr lang="es-ES">
                <a:ea typeface="+mn-lt"/>
                <a:cs typeface="+mn-lt"/>
              </a:rPr>
              <a:t> </a:t>
            </a:r>
            <a:r>
              <a:rPr lang="es-ES" err="1">
                <a:ea typeface="+mn-lt"/>
                <a:cs typeface="+mn-lt"/>
              </a:rPr>
              <a:t>by</a:t>
            </a:r>
            <a:r>
              <a:rPr lang="es-ES">
                <a:ea typeface="+mn-lt"/>
                <a:cs typeface="+mn-lt"/>
              </a:rPr>
              <a:t> </a:t>
            </a:r>
            <a:r>
              <a:rPr lang="es-ES" err="1">
                <a:ea typeface="+mn-lt"/>
                <a:cs typeface="+mn-lt"/>
              </a:rPr>
              <a:t>the</a:t>
            </a:r>
            <a:r>
              <a:rPr lang="es-ES">
                <a:ea typeface="+mn-lt"/>
                <a:cs typeface="+mn-lt"/>
              </a:rPr>
              <a:t> </a:t>
            </a:r>
            <a:r>
              <a:rPr lang="es-ES" err="1">
                <a:ea typeface="+mn-lt"/>
                <a:cs typeface="+mn-lt"/>
              </a:rPr>
              <a:t>first</a:t>
            </a:r>
            <a:r>
              <a:rPr lang="es-ES">
                <a:ea typeface="+mn-lt"/>
                <a:cs typeface="+mn-lt"/>
              </a:rPr>
              <a:t> </a:t>
            </a:r>
            <a:r>
              <a:rPr lang="es-ES" err="1">
                <a:ea typeface="+mn-lt"/>
                <a:cs typeface="+mn-lt"/>
              </a:rPr>
              <a:t>four</a:t>
            </a:r>
            <a:r>
              <a:rPr lang="es-ES">
                <a:ea typeface="+mn-lt"/>
                <a:cs typeface="+mn-lt"/>
              </a:rPr>
              <a:t> bits </a:t>
            </a:r>
            <a:r>
              <a:rPr lang="es-ES" err="1">
                <a:ea typeface="+mn-lt"/>
                <a:cs typeface="+mn-lt"/>
              </a:rPr>
              <a:t>of</a:t>
            </a:r>
            <a:r>
              <a:rPr lang="es-ES">
                <a:ea typeface="+mn-lt"/>
                <a:cs typeface="+mn-lt"/>
              </a:rPr>
              <a:t> </a:t>
            </a:r>
            <a:r>
              <a:rPr lang="es-ES" err="1">
                <a:ea typeface="+mn-lt"/>
                <a:cs typeface="+mn-lt"/>
              </a:rPr>
              <a:t>its</a:t>
            </a:r>
            <a:r>
              <a:rPr lang="es-ES">
                <a:ea typeface="+mn-lt"/>
                <a:cs typeface="+mn-lt"/>
              </a:rPr>
              <a:t> status byte. </a:t>
            </a:r>
            <a:r>
              <a:rPr lang="es-ES" err="1">
                <a:ea typeface="+mn-lt"/>
                <a:cs typeface="+mn-lt"/>
              </a:rPr>
              <a:t>The</a:t>
            </a:r>
            <a:r>
              <a:rPr lang="es-ES">
                <a:ea typeface="+mn-lt"/>
                <a:cs typeface="+mn-lt"/>
              </a:rPr>
              <a:t> </a:t>
            </a:r>
            <a:r>
              <a:rPr lang="es-ES" err="1">
                <a:ea typeface="+mn-lt"/>
                <a:cs typeface="+mn-lt"/>
              </a:rPr>
              <a:t>last</a:t>
            </a:r>
            <a:r>
              <a:rPr lang="es-ES">
                <a:ea typeface="+mn-lt"/>
                <a:cs typeface="+mn-lt"/>
              </a:rPr>
              <a:t> </a:t>
            </a:r>
            <a:r>
              <a:rPr lang="es-ES" err="1">
                <a:ea typeface="+mn-lt"/>
                <a:cs typeface="+mn-lt"/>
              </a:rPr>
              <a:t>four</a:t>
            </a:r>
            <a:r>
              <a:rPr lang="es-ES">
                <a:ea typeface="+mn-lt"/>
                <a:cs typeface="+mn-lt"/>
              </a:rPr>
              <a:t> bits (</a:t>
            </a:r>
            <a:r>
              <a:rPr lang="es-ES" err="1">
                <a:ea typeface="+mn-lt"/>
                <a:cs typeface="+mn-lt"/>
              </a:rPr>
              <a:t>nnnn</a:t>
            </a:r>
            <a:r>
              <a:rPr lang="es-ES">
                <a:ea typeface="+mn-lt"/>
                <a:cs typeface="+mn-lt"/>
              </a:rPr>
              <a:t>) </a:t>
            </a:r>
            <a:r>
              <a:rPr lang="es-ES" err="1">
                <a:ea typeface="+mn-lt"/>
                <a:cs typeface="+mn-lt"/>
              </a:rPr>
              <a:t>of</a:t>
            </a:r>
            <a:r>
              <a:rPr lang="es-ES">
                <a:ea typeface="+mn-lt"/>
                <a:cs typeface="+mn-lt"/>
              </a:rPr>
              <a:t> </a:t>
            </a:r>
            <a:r>
              <a:rPr lang="es-ES" err="1">
                <a:ea typeface="+mn-lt"/>
                <a:cs typeface="+mn-lt"/>
              </a:rPr>
              <a:t>the</a:t>
            </a:r>
            <a:r>
              <a:rPr lang="es-ES">
                <a:ea typeface="+mn-lt"/>
                <a:cs typeface="+mn-lt"/>
              </a:rPr>
              <a:t> status byte define </a:t>
            </a:r>
            <a:r>
              <a:rPr lang="es-ES" err="1">
                <a:ea typeface="+mn-lt"/>
                <a:cs typeface="+mn-lt"/>
              </a:rPr>
              <a:t>which</a:t>
            </a:r>
            <a:r>
              <a:rPr lang="es-ES">
                <a:ea typeface="+mn-lt"/>
                <a:cs typeface="+mn-lt"/>
              </a:rPr>
              <a:t> MIDI </a:t>
            </a:r>
            <a:r>
              <a:rPr lang="es-ES" err="1">
                <a:ea typeface="+mn-lt"/>
                <a:cs typeface="+mn-lt"/>
              </a:rPr>
              <a:t>channel</a:t>
            </a:r>
            <a:r>
              <a:rPr lang="es-ES">
                <a:ea typeface="+mn-lt"/>
                <a:cs typeface="+mn-lt"/>
              </a:rPr>
              <a:t> </a:t>
            </a:r>
            <a:r>
              <a:rPr lang="es-ES" err="1">
                <a:ea typeface="+mn-lt"/>
                <a:cs typeface="+mn-lt"/>
              </a:rPr>
              <a:t>the</a:t>
            </a:r>
            <a:r>
              <a:rPr lang="es-ES">
                <a:ea typeface="+mn-lt"/>
                <a:cs typeface="+mn-lt"/>
              </a:rPr>
              <a:t> </a:t>
            </a:r>
            <a:r>
              <a:rPr lang="es-ES" err="1">
                <a:ea typeface="+mn-lt"/>
                <a:cs typeface="+mn-lt"/>
              </a:rPr>
              <a:t>message</a:t>
            </a:r>
            <a:r>
              <a:rPr lang="es-ES">
                <a:ea typeface="+mn-lt"/>
                <a:cs typeface="+mn-lt"/>
              </a:rPr>
              <a:t> </a:t>
            </a:r>
            <a:r>
              <a:rPr lang="es-ES" err="1">
                <a:ea typeface="+mn-lt"/>
                <a:cs typeface="+mn-lt"/>
              </a:rPr>
              <a:t>is</a:t>
            </a:r>
            <a:r>
              <a:rPr lang="es-ES">
                <a:ea typeface="+mn-lt"/>
                <a:cs typeface="+mn-lt"/>
              </a:rPr>
              <a:t> </a:t>
            </a:r>
            <a:r>
              <a:rPr lang="es-ES" err="1">
                <a:ea typeface="+mn-lt"/>
                <a:cs typeface="+mn-lt"/>
              </a:rPr>
              <a:t>sent</a:t>
            </a:r>
            <a:r>
              <a:rPr lang="es-ES">
                <a:ea typeface="+mn-lt"/>
                <a:cs typeface="+mn-lt"/>
              </a:rPr>
              <a:t> </a:t>
            </a:r>
            <a:r>
              <a:rPr lang="es-ES" err="1">
                <a:ea typeface="+mn-lt"/>
                <a:cs typeface="+mn-lt"/>
              </a:rPr>
              <a:t>on</a:t>
            </a:r>
            <a:r>
              <a:rPr lang="es-ES">
                <a:ea typeface="+mn-lt"/>
                <a:cs typeface="+mn-lt"/>
              </a:rPr>
              <a:t>. </a:t>
            </a:r>
            <a:r>
              <a:rPr lang="es-ES" err="1">
                <a:ea typeface="+mn-lt"/>
                <a:cs typeface="+mn-lt"/>
              </a:rPr>
              <a:t>Four</a:t>
            </a:r>
            <a:r>
              <a:rPr lang="es-ES">
                <a:ea typeface="+mn-lt"/>
                <a:cs typeface="+mn-lt"/>
              </a:rPr>
              <a:t> bits = 16 </a:t>
            </a:r>
            <a:r>
              <a:rPr lang="es-ES" err="1">
                <a:ea typeface="+mn-lt"/>
                <a:cs typeface="+mn-lt"/>
              </a:rPr>
              <a:t>values</a:t>
            </a:r>
            <a:r>
              <a:rPr lang="es-ES">
                <a:ea typeface="+mn-lt"/>
                <a:cs typeface="+mn-lt"/>
              </a:rPr>
              <a:t> ( 0-15) . </a:t>
            </a:r>
            <a:r>
              <a:rPr lang="es-ES" err="1">
                <a:ea typeface="+mn-lt"/>
                <a:cs typeface="+mn-lt"/>
              </a:rPr>
              <a:t>This</a:t>
            </a:r>
            <a:r>
              <a:rPr lang="es-ES">
                <a:ea typeface="+mn-lt"/>
                <a:cs typeface="+mn-lt"/>
              </a:rPr>
              <a:t> </a:t>
            </a:r>
            <a:r>
              <a:rPr lang="es-ES" err="1">
                <a:ea typeface="+mn-lt"/>
                <a:cs typeface="+mn-lt"/>
              </a:rPr>
              <a:t>is</a:t>
            </a:r>
            <a:r>
              <a:rPr lang="es-ES">
                <a:ea typeface="+mn-lt"/>
                <a:cs typeface="+mn-lt"/>
              </a:rPr>
              <a:t> </a:t>
            </a:r>
            <a:r>
              <a:rPr lang="es-ES" err="1">
                <a:ea typeface="+mn-lt"/>
                <a:cs typeface="+mn-lt"/>
              </a:rPr>
              <a:t>why</a:t>
            </a:r>
            <a:r>
              <a:rPr lang="es-ES">
                <a:ea typeface="+mn-lt"/>
                <a:cs typeface="+mn-lt"/>
              </a:rPr>
              <a:t> MIDI has 16 </a:t>
            </a:r>
            <a:r>
              <a:rPr lang="es-ES" err="1">
                <a:ea typeface="+mn-lt"/>
                <a:cs typeface="+mn-lt"/>
              </a:rPr>
              <a:t>channels</a:t>
            </a:r>
            <a:r>
              <a:rPr lang="es-ES">
                <a:ea typeface="+mn-lt"/>
                <a:cs typeface="+mn-lt"/>
              </a:rPr>
              <a:t>.</a:t>
            </a:r>
          </a:p>
          <a:p>
            <a:r>
              <a:rPr lang="es-ES" b="1">
                <a:ea typeface="+mn-lt"/>
                <a:cs typeface="+mn-lt"/>
              </a:rPr>
              <a:t>Note </a:t>
            </a:r>
            <a:r>
              <a:rPr lang="es-ES" b="1" err="1">
                <a:ea typeface="+mn-lt"/>
                <a:cs typeface="+mn-lt"/>
              </a:rPr>
              <a:t>on</a:t>
            </a:r>
            <a:r>
              <a:rPr lang="es-ES">
                <a:ea typeface="+mn-lt"/>
                <a:cs typeface="+mn-lt"/>
              </a:rPr>
              <a:t> (status byte 1001nnnn)</a:t>
            </a:r>
          </a:p>
          <a:p>
            <a:r>
              <a:rPr lang="es-ES" b="1">
                <a:ea typeface="+mn-lt"/>
                <a:cs typeface="+mn-lt"/>
              </a:rPr>
              <a:t>Note Off</a:t>
            </a:r>
            <a:r>
              <a:rPr lang="es-ES">
                <a:ea typeface="+mn-lt"/>
                <a:cs typeface="+mn-lt"/>
              </a:rPr>
              <a:t> (status byte 1000nnnn)</a:t>
            </a:r>
          </a:p>
          <a:p>
            <a:r>
              <a:rPr lang="es-ES" b="1">
                <a:ea typeface="+mn-lt"/>
                <a:cs typeface="+mn-lt"/>
              </a:rPr>
              <a:t>Mono </a:t>
            </a:r>
            <a:r>
              <a:rPr lang="es-ES" b="1" err="1">
                <a:ea typeface="+mn-lt"/>
                <a:cs typeface="+mn-lt"/>
              </a:rPr>
              <a:t>Pressure</a:t>
            </a:r>
            <a:r>
              <a:rPr lang="es-ES">
                <a:ea typeface="+mn-lt"/>
                <a:cs typeface="+mn-lt"/>
              </a:rPr>
              <a:t> (status byte 1101nnnn)</a:t>
            </a:r>
          </a:p>
          <a:p>
            <a:r>
              <a:rPr lang="es-ES" b="1" err="1">
                <a:ea typeface="+mn-lt"/>
                <a:cs typeface="+mn-lt"/>
              </a:rPr>
              <a:t>Poly</a:t>
            </a:r>
            <a:r>
              <a:rPr lang="es-ES" b="1">
                <a:ea typeface="+mn-lt"/>
                <a:cs typeface="+mn-lt"/>
              </a:rPr>
              <a:t> </a:t>
            </a:r>
            <a:r>
              <a:rPr lang="es-ES" b="1" err="1">
                <a:ea typeface="+mn-lt"/>
                <a:cs typeface="+mn-lt"/>
              </a:rPr>
              <a:t>Pressure</a:t>
            </a:r>
            <a:r>
              <a:rPr lang="es-ES">
                <a:ea typeface="+mn-lt"/>
                <a:cs typeface="+mn-lt"/>
              </a:rPr>
              <a:t> (status byte 1010nnnn)</a:t>
            </a:r>
          </a:p>
          <a:p>
            <a:r>
              <a:rPr lang="es-ES" b="1" err="1">
                <a:ea typeface="+mn-lt"/>
                <a:cs typeface="+mn-lt"/>
              </a:rPr>
              <a:t>Program</a:t>
            </a:r>
            <a:r>
              <a:rPr lang="es-ES" b="1">
                <a:ea typeface="+mn-lt"/>
                <a:cs typeface="+mn-lt"/>
              </a:rPr>
              <a:t> Change</a:t>
            </a:r>
            <a:r>
              <a:rPr lang="es-ES">
                <a:ea typeface="+mn-lt"/>
                <a:cs typeface="+mn-lt"/>
              </a:rPr>
              <a:t> (status byte 1100nnnn)</a:t>
            </a:r>
          </a:p>
          <a:p>
            <a:r>
              <a:rPr lang="es-ES" b="1">
                <a:ea typeface="+mn-lt"/>
                <a:cs typeface="+mn-lt"/>
              </a:rPr>
              <a:t>Pitch Bend</a:t>
            </a:r>
            <a:r>
              <a:rPr lang="es-ES">
                <a:ea typeface="+mn-lt"/>
                <a:cs typeface="+mn-lt"/>
              </a:rPr>
              <a:t> (status byte 1110nnnn)</a:t>
            </a:r>
          </a:p>
          <a:p>
            <a:r>
              <a:rPr lang="es-ES" b="1">
                <a:ea typeface="+mn-lt"/>
                <a:cs typeface="+mn-lt"/>
              </a:rPr>
              <a:t>Control Change</a:t>
            </a:r>
            <a:r>
              <a:rPr lang="es-ES">
                <a:ea typeface="+mn-lt"/>
                <a:cs typeface="+mn-lt"/>
              </a:rPr>
              <a:t> (status byte 1011nnnn) (</a:t>
            </a:r>
            <a:r>
              <a:rPr lang="es-ES" b="1" err="1">
                <a:ea typeface="+mn-lt"/>
                <a:cs typeface="+mn-lt"/>
              </a:rPr>
              <a:t>Mode</a:t>
            </a:r>
            <a:r>
              <a:rPr lang="es-ES" b="1">
                <a:ea typeface="+mn-lt"/>
                <a:cs typeface="+mn-lt"/>
              </a:rPr>
              <a:t> </a:t>
            </a:r>
            <a:r>
              <a:rPr lang="es-ES" b="1" err="1">
                <a:ea typeface="+mn-lt"/>
                <a:cs typeface="+mn-lt"/>
              </a:rPr>
              <a:t>Messages</a:t>
            </a:r>
            <a:r>
              <a:rPr lang="es-ES">
                <a:ea typeface="+mn-lt"/>
                <a:cs typeface="+mn-lt"/>
              </a:rPr>
              <a:t> are control </a:t>
            </a:r>
            <a:r>
              <a:rPr lang="es-ES" err="1">
                <a:ea typeface="+mn-lt"/>
                <a:cs typeface="+mn-lt"/>
              </a:rPr>
              <a:t>change</a:t>
            </a:r>
            <a:r>
              <a:rPr lang="es-ES">
                <a:ea typeface="+mn-lt"/>
                <a:cs typeface="+mn-lt"/>
              </a:rPr>
              <a:t> </a:t>
            </a:r>
            <a:r>
              <a:rPr lang="es-ES" err="1">
                <a:ea typeface="+mn-lt"/>
                <a:cs typeface="+mn-lt"/>
              </a:rPr>
              <a:t>messages</a:t>
            </a:r>
            <a:r>
              <a:rPr lang="es-ES">
                <a:ea typeface="+mn-lt"/>
                <a:cs typeface="+mn-lt"/>
              </a:rPr>
              <a:t>)</a:t>
            </a:r>
          </a:p>
          <a:p>
            <a:endParaRPr lang="es-ES" sz="1600"/>
          </a:p>
          <a:p>
            <a:endParaRPr lang="es-ES"/>
          </a:p>
        </p:txBody>
      </p:sp>
    </p:spTree>
    <p:extLst>
      <p:ext uri="{BB962C8B-B14F-4D97-AF65-F5344CB8AC3E}">
        <p14:creationId xmlns:p14="http://schemas.microsoft.com/office/powerpoint/2010/main" val="237773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8A22A0-5A92-478B-B705-6EA430C2FAF4}"/>
              </a:ext>
            </a:extLst>
          </p:cNvPr>
          <p:cNvSpPr>
            <a:spLocks noGrp="1"/>
          </p:cNvSpPr>
          <p:nvPr>
            <p:ph type="title"/>
          </p:nvPr>
        </p:nvSpPr>
        <p:spPr/>
        <p:txBody>
          <a:bodyPr/>
          <a:lstStyle/>
          <a:p>
            <a:r>
              <a:rPr lang="es-ES"/>
              <a:t>Channel voice message</a:t>
            </a:r>
          </a:p>
        </p:txBody>
      </p:sp>
      <p:pic>
        <p:nvPicPr>
          <p:cNvPr id="4" name="Imagen 4">
            <a:hlinkClick r:id="" action="ppaction://media"/>
            <a:extLst>
              <a:ext uri="{FF2B5EF4-FFF2-40B4-BE49-F238E27FC236}">
                <a16:creationId xmlns:a16="http://schemas.microsoft.com/office/drawing/2014/main" xmlns="" id="{DAC9121B-8C0F-47F8-90F4-A888E4C7AEB8}"/>
              </a:ext>
            </a:extLst>
          </p:cNvPr>
          <p:cNvPicPr>
            <a:picLocks noGrp="1" noRot="1" noChangeAspect="1"/>
          </p:cNvPicPr>
          <p:nvPr>
            <p:ph idx="1"/>
            <a:videoFile r:link="rId1"/>
          </p:nvPr>
        </p:nvPicPr>
        <p:blipFill>
          <a:blip r:embed="rId3"/>
          <a:stretch>
            <a:fillRect/>
          </a:stretch>
        </p:blipFill>
        <p:spPr>
          <a:xfrm>
            <a:off x="3810000" y="2313781"/>
            <a:ext cx="4572000" cy="3429000"/>
          </a:xfrm>
        </p:spPr>
      </p:pic>
    </p:spTree>
    <p:extLst>
      <p:ext uri="{BB962C8B-B14F-4D97-AF65-F5344CB8AC3E}">
        <p14:creationId xmlns:p14="http://schemas.microsoft.com/office/powerpoint/2010/main" val="353100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xmlns=""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ítulo 1">
            <a:extLst>
              <a:ext uri="{FF2B5EF4-FFF2-40B4-BE49-F238E27FC236}">
                <a16:creationId xmlns:a16="http://schemas.microsoft.com/office/drawing/2014/main" xmlns="" id="{B32A361F-3FA8-4521-A092-AF7BDC51E113}"/>
              </a:ext>
            </a:extLst>
          </p:cNvPr>
          <p:cNvSpPr>
            <a:spLocks noGrp="1"/>
          </p:cNvSpPr>
          <p:nvPr>
            <p:ph type="title"/>
          </p:nvPr>
        </p:nvSpPr>
        <p:spPr>
          <a:xfrm>
            <a:off x="573409" y="559477"/>
            <a:ext cx="3765200" cy="5709931"/>
          </a:xfrm>
        </p:spPr>
        <p:txBody>
          <a:bodyPr>
            <a:normAutofit/>
          </a:bodyPr>
          <a:lstStyle/>
          <a:p>
            <a:pPr algn="ctr"/>
            <a:r>
              <a:rPr lang="es-ES"/>
              <a:t>Questions</a:t>
            </a:r>
          </a:p>
        </p:txBody>
      </p:sp>
      <p:sp>
        <p:nvSpPr>
          <p:cNvPr id="14" name="Rectangle 13">
            <a:extLst>
              <a:ext uri="{FF2B5EF4-FFF2-40B4-BE49-F238E27FC236}">
                <a16:creationId xmlns:a16="http://schemas.microsoft.com/office/drawing/2014/main" xmlns=""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7" name="Marcador de contenido 2">
            <a:extLst>
              <a:ext uri="{FF2B5EF4-FFF2-40B4-BE49-F238E27FC236}">
                <a16:creationId xmlns:a16="http://schemas.microsoft.com/office/drawing/2014/main" xmlns="" id="{83F0CAEF-6989-400B-886C-B70FAC4891C2}"/>
              </a:ext>
            </a:extLst>
          </p:cNvPr>
          <p:cNvGraphicFramePr>
            <a:graphicFrameLocks noGrp="1"/>
          </p:cNvGraphicFramePr>
          <p:nvPr>
            <p:ph idx="1"/>
            <p:extLst>
              <p:ext uri="{D42A27DB-BD31-4B8C-83A1-F6EECF244321}">
                <p14:modId xmlns:p14="http://schemas.microsoft.com/office/powerpoint/2010/main" val="171917349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07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DFAEE-FB0E-4302-A756-A85F5114393F}"/>
              </a:ext>
            </a:extLst>
          </p:cNvPr>
          <p:cNvSpPr>
            <a:spLocks noGrp="1"/>
          </p:cNvSpPr>
          <p:nvPr>
            <p:ph type="title"/>
          </p:nvPr>
        </p:nvSpPr>
        <p:spPr>
          <a:xfrm>
            <a:off x="1066800" y="642594"/>
            <a:ext cx="10058400" cy="508959"/>
          </a:xfrm>
        </p:spPr>
        <p:txBody>
          <a:bodyPr>
            <a:normAutofit fontScale="90000"/>
          </a:bodyPr>
          <a:lstStyle/>
          <a:p>
            <a:r>
              <a:rPr lang="es-ES"/>
              <a:t>sources</a:t>
            </a:r>
          </a:p>
        </p:txBody>
      </p:sp>
      <p:sp>
        <p:nvSpPr>
          <p:cNvPr id="3" name="Marcador de contenido 2">
            <a:extLst>
              <a:ext uri="{FF2B5EF4-FFF2-40B4-BE49-F238E27FC236}">
                <a16:creationId xmlns:a16="http://schemas.microsoft.com/office/drawing/2014/main" xmlns="" id="{1132B0FA-61EC-49B4-B534-EDA11D933D53}"/>
              </a:ext>
            </a:extLst>
          </p:cNvPr>
          <p:cNvSpPr>
            <a:spLocks noGrp="1"/>
          </p:cNvSpPr>
          <p:nvPr>
            <p:ph idx="1"/>
          </p:nvPr>
        </p:nvSpPr>
        <p:spPr>
          <a:xfrm>
            <a:off x="1066800" y="1096705"/>
            <a:ext cx="10058400" cy="4856039"/>
          </a:xfrm>
        </p:spPr>
        <p:txBody>
          <a:bodyPr vert="horz" lIns="91440" tIns="45720" rIns="91440" bIns="45720" rtlCol="0" anchor="t">
            <a:normAutofit/>
          </a:bodyPr>
          <a:lstStyle/>
          <a:p>
            <a:r>
              <a:rPr lang="es-ES">
                <a:ea typeface="+mn-lt"/>
                <a:cs typeface="+mn-lt"/>
              </a:rPr>
              <a:t>Magazine, D. (2019). Historia del MIDI. Retrieved 3 December 2019, from </a:t>
            </a:r>
            <a:r>
              <a:rPr lang="es-ES">
                <a:ea typeface="+mn-lt"/>
                <a:cs typeface="+mn-lt"/>
                <a:hlinkClick r:id="rId2"/>
              </a:rPr>
              <a:t>http://www.diffusionmagazine.com/index.php/biblioteca/categorias/historia/335-historia-del-midi</a:t>
            </a:r>
            <a:r>
              <a:rPr lang="es-ES">
                <a:ea typeface="+mn-lt"/>
                <a:cs typeface="+mn-lt"/>
              </a:rPr>
              <a:t> </a:t>
            </a:r>
          </a:p>
          <a:p>
            <a:r>
              <a:rPr lang="es-ES">
                <a:ea typeface="+mn-lt"/>
                <a:cs typeface="+mn-lt"/>
              </a:rPr>
              <a:t>Rona, J., &amp; Schiff, R. (1994). </a:t>
            </a:r>
            <a:r>
              <a:rPr lang="es-ES" i="1">
                <a:ea typeface="+mn-lt"/>
                <a:cs typeface="+mn-lt"/>
              </a:rPr>
              <a:t>The MIDI companion</a:t>
            </a:r>
            <a:r>
              <a:rPr lang="es-ES">
                <a:ea typeface="+mn-lt"/>
                <a:cs typeface="+mn-lt"/>
              </a:rPr>
              <a:t>. Milwaukee, Wis.: Hal Leonard.</a:t>
            </a:r>
          </a:p>
          <a:p>
            <a:r>
              <a:rPr lang="es-ES">
                <a:ea typeface="+mn-lt"/>
                <a:cs typeface="+mn-lt"/>
              </a:rPr>
              <a:t>Chan, T., &amp; Chan, T. (2019). The Best MIDI Keyboard Controllers. Retrieved 3 December 2019, from </a:t>
            </a:r>
            <a:r>
              <a:rPr lang="es-ES">
                <a:ea typeface="+mn-lt"/>
                <a:cs typeface="+mn-lt"/>
                <a:hlinkClick r:id="rId3"/>
              </a:rPr>
              <a:t>https://www.rollingstone.com/product-recommendations/electronics/best-midi-keyboard-controller-885672/</a:t>
            </a:r>
            <a:r>
              <a:rPr lang="es-ES">
                <a:ea typeface="+mn-lt"/>
                <a:cs typeface="+mn-lt"/>
              </a:rPr>
              <a:t> </a:t>
            </a:r>
            <a:endParaRPr lang="es-ES"/>
          </a:p>
          <a:p>
            <a:r>
              <a:rPr lang="es-ES">
                <a:ea typeface="+mn-lt"/>
                <a:cs typeface="+mn-lt"/>
              </a:rPr>
              <a:t>how to record midi instruments. (2019). Retrieved 3 December 2019, from </a:t>
            </a:r>
            <a:r>
              <a:rPr lang="es-ES">
                <a:ea typeface="+mn-lt"/>
                <a:cs typeface="+mn-lt"/>
                <a:hlinkClick r:id="rId4"/>
              </a:rPr>
              <a:t>https://www.sweetwater.com/insync/record-midi-instruments/</a:t>
            </a:r>
            <a:r>
              <a:rPr lang="es-ES">
                <a:ea typeface="+mn-lt"/>
                <a:cs typeface="+mn-lt"/>
              </a:rPr>
              <a:t> </a:t>
            </a:r>
            <a:endParaRPr lang="es-ES"/>
          </a:p>
          <a:p>
            <a:r>
              <a:rPr lang="es-ES">
                <a:ea typeface="+mn-lt"/>
                <a:cs typeface="+mn-lt"/>
              </a:rPr>
              <a:t>Rees, P. (2019). MIDI channels, voices, timbres and Modes by Phil Rees. Retrieved 3 December 2019, from </a:t>
            </a:r>
            <a:r>
              <a:rPr lang="es-ES">
                <a:ea typeface="+mn-lt"/>
                <a:cs typeface="+mn-lt"/>
                <a:hlinkClick r:id="rId5"/>
              </a:rPr>
              <a:t>http://www.philrees.co.uk/articles/midimode.htm#patch</a:t>
            </a:r>
            <a:r>
              <a:rPr lang="es-ES">
                <a:ea typeface="+mn-lt"/>
                <a:cs typeface="+mn-lt"/>
              </a:rPr>
              <a:t> </a:t>
            </a:r>
            <a:endParaRPr lang="es-ES"/>
          </a:p>
          <a:p>
            <a:r>
              <a:rPr lang="es-ES">
                <a:ea typeface="+mn-lt"/>
                <a:cs typeface="+mn-lt"/>
              </a:rPr>
              <a:t>MIDI Channels and Channel Modes. (2019). Retrieved 3 December 2019, from </a:t>
            </a:r>
            <a:r>
              <a:rPr lang="es-ES">
                <a:ea typeface="+mn-lt"/>
                <a:cs typeface="+mn-lt"/>
                <a:hlinkClick r:id="rId6"/>
              </a:rPr>
              <a:t>https://beatbars.com/blog/midi-channels.html</a:t>
            </a:r>
            <a:r>
              <a:rPr lang="es-ES">
                <a:ea typeface="+mn-lt"/>
                <a:cs typeface="+mn-lt"/>
              </a:rPr>
              <a:t> </a:t>
            </a:r>
            <a:endParaRPr lang="es-ES"/>
          </a:p>
          <a:p>
            <a:r>
              <a:rPr lang="es-ES">
                <a:ea typeface="+mn-lt"/>
                <a:cs typeface="+mn-lt"/>
              </a:rPr>
              <a:t>MIDI channels, tracks, and polyphony - Home Recording Hub. (2019). Retrieved 3 December 2019, from </a:t>
            </a:r>
            <a:r>
              <a:rPr lang="es-ES">
                <a:ea typeface="+mn-lt"/>
                <a:cs typeface="+mn-lt"/>
                <a:hlinkClick r:id="rId7"/>
              </a:rPr>
              <a:t>http://www.homerecordinghub.com/midi-channels.html</a:t>
            </a:r>
            <a:r>
              <a:rPr lang="es-ES">
                <a:ea typeface="+mn-lt"/>
                <a:cs typeface="+mn-lt"/>
              </a:rPr>
              <a:t> </a:t>
            </a:r>
          </a:p>
          <a:p>
            <a:endParaRPr lang="es-ES"/>
          </a:p>
        </p:txBody>
      </p:sp>
    </p:spTree>
    <p:extLst>
      <p:ext uri="{BB962C8B-B14F-4D97-AF65-F5344CB8AC3E}">
        <p14:creationId xmlns:p14="http://schemas.microsoft.com/office/powerpoint/2010/main" val="60664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xmlns="" id="{3BA77D8C-7364-4D63-89DB-9BC0E99DBCA0}"/>
              </a:ext>
            </a:extLst>
          </p:cNvPr>
          <p:cNvPicPr>
            <a:picLocks noChangeAspect="1"/>
          </p:cNvPicPr>
          <p:nvPr/>
        </p:nvPicPr>
        <p:blipFill rotWithShape="1">
          <a:blip r:embed="rId2"/>
          <a:srcRect t="9091" r="15554" b="-2"/>
          <a:stretch/>
        </p:blipFill>
        <p:spPr>
          <a:xfrm>
            <a:off x="6060160" y="304799"/>
            <a:ext cx="5853935" cy="3290048"/>
          </a:xfrm>
          <a:prstGeom prst="rect">
            <a:avLst/>
          </a:prstGeom>
        </p:spPr>
      </p:pic>
      <p:sp>
        <p:nvSpPr>
          <p:cNvPr id="22" name="Rectangle 21">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F163C7C-ADB1-49AD-8307-B34D067B141E}"/>
              </a:ext>
            </a:extLst>
          </p:cNvPr>
          <p:cNvSpPr>
            <a:spLocks noGrp="1"/>
          </p:cNvSpPr>
          <p:nvPr>
            <p:ph type="title"/>
          </p:nvPr>
        </p:nvSpPr>
        <p:spPr>
          <a:xfrm>
            <a:off x="774043" y="727626"/>
            <a:ext cx="4602152" cy="1718225"/>
          </a:xfrm>
        </p:spPr>
        <p:txBody>
          <a:bodyPr>
            <a:normAutofit/>
          </a:bodyPr>
          <a:lstStyle/>
          <a:p>
            <a:r>
              <a:rPr lang="es-ES" sz="4400" i="1"/>
              <a:t>What is MIDI</a:t>
            </a:r>
          </a:p>
        </p:txBody>
      </p:sp>
      <p:sp>
        <p:nvSpPr>
          <p:cNvPr id="3" name="Marcador de contenido 2">
            <a:extLst>
              <a:ext uri="{FF2B5EF4-FFF2-40B4-BE49-F238E27FC236}">
                <a16:creationId xmlns:a16="http://schemas.microsoft.com/office/drawing/2014/main" xmlns="" id="{6A2F467E-8D0F-4045-BDB6-6112C3B61CF2}"/>
              </a:ext>
            </a:extLst>
          </p:cNvPr>
          <p:cNvSpPr>
            <a:spLocks noGrp="1"/>
          </p:cNvSpPr>
          <p:nvPr>
            <p:ph idx="1"/>
          </p:nvPr>
        </p:nvSpPr>
        <p:spPr>
          <a:xfrm>
            <a:off x="774043" y="2269979"/>
            <a:ext cx="4602152" cy="3749007"/>
          </a:xfrm>
        </p:spPr>
        <p:txBody>
          <a:bodyPr vert="horz" lIns="91440" tIns="45720" rIns="91440" bIns="45720" rtlCol="0" anchor="t">
            <a:normAutofit/>
          </a:bodyPr>
          <a:lstStyle/>
          <a:p>
            <a:pPr>
              <a:lnSpc>
                <a:spcPct val="90000"/>
              </a:lnSpc>
            </a:pPr>
            <a:r>
              <a:rPr lang="es-ES" sz="1300"/>
              <a:t>Stands </a:t>
            </a:r>
            <a:r>
              <a:rPr lang="es-ES" sz="1300" err="1"/>
              <a:t>for</a:t>
            </a:r>
            <a:r>
              <a:rPr lang="es-ES" sz="1300"/>
              <a:t> </a:t>
            </a:r>
            <a:r>
              <a:rPr lang="es-ES" sz="1300">
                <a:solidFill>
                  <a:srgbClr val="FF0000"/>
                </a:solidFill>
                <a:ea typeface="+mn-lt"/>
                <a:cs typeface="+mn-lt"/>
              </a:rPr>
              <a:t>M</a:t>
            </a:r>
            <a:r>
              <a:rPr lang="es-ES" sz="1300">
                <a:ea typeface="+mn-lt"/>
                <a:cs typeface="+mn-lt"/>
              </a:rPr>
              <a:t>usical </a:t>
            </a:r>
            <a:r>
              <a:rPr lang="es-ES" sz="1300" err="1">
                <a:solidFill>
                  <a:srgbClr val="FF0000"/>
                </a:solidFill>
                <a:ea typeface="+mn-lt"/>
                <a:cs typeface="+mn-lt"/>
              </a:rPr>
              <a:t>I</a:t>
            </a:r>
            <a:r>
              <a:rPr lang="es-ES" sz="1300" err="1">
                <a:ea typeface="+mn-lt"/>
                <a:cs typeface="+mn-lt"/>
              </a:rPr>
              <a:t>nstrument</a:t>
            </a:r>
            <a:r>
              <a:rPr lang="es-ES" sz="1300">
                <a:ea typeface="+mn-lt"/>
                <a:cs typeface="+mn-lt"/>
              </a:rPr>
              <a:t> </a:t>
            </a:r>
            <a:r>
              <a:rPr lang="es-ES" sz="1300">
                <a:solidFill>
                  <a:srgbClr val="FF0000"/>
                </a:solidFill>
                <a:ea typeface="+mn-lt"/>
                <a:cs typeface="+mn-lt"/>
              </a:rPr>
              <a:t>D</a:t>
            </a:r>
            <a:r>
              <a:rPr lang="es-ES" sz="1300">
                <a:ea typeface="+mn-lt"/>
                <a:cs typeface="+mn-lt"/>
              </a:rPr>
              <a:t>igital </a:t>
            </a:r>
            <a:r>
              <a:rPr lang="es-ES" sz="1300">
                <a:solidFill>
                  <a:srgbClr val="FF0000"/>
                </a:solidFill>
                <a:ea typeface="+mn-lt"/>
                <a:cs typeface="+mn-lt"/>
              </a:rPr>
              <a:t>I</a:t>
            </a:r>
            <a:r>
              <a:rPr lang="es-ES" sz="1300">
                <a:ea typeface="+mn-lt"/>
                <a:cs typeface="+mn-lt"/>
              </a:rPr>
              <a:t>nterface.</a:t>
            </a:r>
            <a:endParaRPr lang="es-ES" sz="1300"/>
          </a:p>
          <a:p>
            <a:pPr>
              <a:lnSpc>
                <a:spcPct val="90000"/>
              </a:lnSpc>
            </a:pPr>
            <a:r>
              <a:rPr lang="es-ES" sz="1300" err="1"/>
              <a:t>Is</a:t>
            </a:r>
            <a:r>
              <a:rPr lang="es-ES" sz="1300"/>
              <a:t> a </a:t>
            </a:r>
            <a:r>
              <a:rPr lang="es-ES" sz="1300" err="1"/>
              <a:t>type</a:t>
            </a:r>
            <a:r>
              <a:rPr lang="es-ES" sz="1300"/>
              <a:t> </a:t>
            </a:r>
            <a:r>
              <a:rPr lang="es-ES" sz="1300" err="1"/>
              <a:t>of</a:t>
            </a:r>
            <a:r>
              <a:rPr lang="es-ES" sz="1300"/>
              <a:t> interface </a:t>
            </a:r>
            <a:r>
              <a:rPr lang="es-ES" sz="1300" err="1"/>
              <a:t>for</a:t>
            </a:r>
            <a:r>
              <a:rPr lang="es-ES" sz="1300"/>
              <a:t> musical </a:t>
            </a:r>
            <a:r>
              <a:rPr lang="es-ES" sz="1300" err="1"/>
              <a:t>instruments</a:t>
            </a:r>
            <a:r>
              <a:rPr lang="es-ES" sz="1300"/>
              <a:t> and </a:t>
            </a:r>
            <a:r>
              <a:rPr lang="es-ES" sz="1300" err="1"/>
              <a:t>devices</a:t>
            </a:r>
            <a:r>
              <a:rPr lang="es-ES" sz="1300"/>
              <a:t>.</a:t>
            </a:r>
          </a:p>
          <a:p>
            <a:pPr>
              <a:lnSpc>
                <a:spcPct val="90000"/>
              </a:lnSpc>
            </a:pPr>
            <a:r>
              <a:rPr lang="es-ES" sz="1300" err="1"/>
              <a:t>Its</a:t>
            </a:r>
            <a:r>
              <a:rPr lang="es-ES" sz="1300"/>
              <a:t> </a:t>
            </a:r>
            <a:r>
              <a:rPr lang="es-ES" sz="1300" err="1"/>
              <a:t>an</a:t>
            </a:r>
            <a:r>
              <a:rPr lang="es-ES" sz="1300"/>
              <a:t> standard </a:t>
            </a:r>
            <a:r>
              <a:rPr lang="es-ES" sz="1300" err="1"/>
              <a:t>that</a:t>
            </a:r>
            <a:r>
              <a:rPr lang="es-ES" sz="1300"/>
              <a:t> </a:t>
            </a:r>
            <a:r>
              <a:rPr lang="es-ES" sz="1300" err="1"/>
              <a:t>allows</a:t>
            </a:r>
            <a:r>
              <a:rPr lang="es-ES" sz="1300"/>
              <a:t> </a:t>
            </a:r>
            <a:r>
              <a:rPr lang="es-ES" sz="1300" err="1"/>
              <a:t>the</a:t>
            </a:r>
            <a:r>
              <a:rPr lang="es-ES" sz="1300"/>
              <a:t> </a:t>
            </a:r>
            <a:r>
              <a:rPr lang="es-ES" sz="1300" err="1"/>
              <a:t>communication</a:t>
            </a:r>
            <a:r>
              <a:rPr lang="es-ES" sz="1300"/>
              <a:t> </a:t>
            </a:r>
            <a:r>
              <a:rPr lang="es-ES" sz="1300" err="1"/>
              <a:t>between</a:t>
            </a:r>
            <a:r>
              <a:rPr lang="es-ES" sz="1300"/>
              <a:t> </a:t>
            </a:r>
            <a:r>
              <a:rPr lang="es-ES" sz="1300" err="1"/>
              <a:t>different</a:t>
            </a:r>
            <a:r>
              <a:rPr lang="es-ES" sz="1300"/>
              <a:t> </a:t>
            </a:r>
            <a:r>
              <a:rPr lang="es-ES" sz="1300" err="1"/>
              <a:t>kind</a:t>
            </a:r>
            <a:r>
              <a:rPr lang="es-ES" sz="1300"/>
              <a:t> </a:t>
            </a:r>
            <a:r>
              <a:rPr lang="es-ES" sz="1300" err="1"/>
              <a:t>of</a:t>
            </a:r>
            <a:r>
              <a:rPr lang="es-ES" sz="1300"/>
              <a:t> music </a:t>
            </a:r>
            <a:r>
              <a:rPr lang="es-ES" sz="1300" err="1"/>
              <a:t>devices</a:t>
            </a:r>
            <a:r>
              <a:rPr lang="es-ES" sz="1300"/>
              <a:t>, and </a:t>
            </a:r>
            <a:r>
              <a:rPr lang="es-ES" sz="1300" err="1"/>
              <a:t>this</a:t>
            </a:r>
            <a:r>
              <a:rPr lang="es-ES" sz="1300"/>
              <a:t> standard </a:t>
            </a:r>
            <a:r>
              <a:rPr lang="es-ES" sz="1300" err="1"/>
              <a:t>includes</a:t>
            </a:r>
            <a:r>
              <a:rPr lang="es-ES" sz="1300"/>
              <a:t> </a:t>
            </a:r>
            <a:r>
              <a:rPr lang="es-ES" sz="1300" err="1"/>
              <a:t>the</a:t>
            </a:r>
            <a:r>
              <a:rPr lang="es-ES" sz="1300"/>
              <a:t> </a:t>
            </a:r>
            <a:r>
              <a:rPr lang="es-ES" sz="1300" err="1"/>
              <a:t>electronics</a:t>
            </a:r>
            <a:r>
              <a:rPr lang="es-ES" sz="1300"/>
              <a:t> and </a:t>
            </a:r>
            <a:r>
              <a:rPr lang="es-ES" sz="1300" err="1"/>
              <a:t>the</a:t>
            </a:r>
            <a:r>
              <a:rPr lang="es-ES" sz="1300"/>
              <a:t> </a:t>
            </a:r>
            <a:r>
              <a:rPr lang="es-ES" sz="1300" err="1"/>
              <a:t>structure</a:t>
            </a:r>
            <a:r>
              <a:rPr lang="es-ES" sz="1300"/>
              <a:t> </a:t>
            </a:r>
            <a:r>
              <a:rPr lang="es-ES" sz="1300" err="1"/>
              <a:t>of</a:t>
            </a:r>
            <a:r>
              <a:rPr lang="es-ES" sz="1300"/>
              <a:t> data </a:t>
            </a:r>
            <a:r>
              <a:rPr lang="es-ES" sz="1300" err="1"/>
              <a:t>required</a:t>
            </a:r>
            <a:r>
              <a:rPr lang="es-ES" sz="1300"/>
              <a:t> </a:t>
            </a:r>
            <a:r>
              <a:rPr lang="es-ES" sz="1300" err="1"/>
              <a:t>to</a:t>
            </a:r>
            <a:r>
              <a:rPr lang="es-ES" sz="1300"/>
              <a:t> </a:t>
            </a:r>
            <a:r>
              <a:rPr lang="es-ES" sz="1300" err="1"/>
              <a:t>enable</a:t>
            </a:r>
            <a:r>
              <a:rPr lang="es-ES" sz="1300"/>
              <a:t> </a:t>
            </a:r>
            <a:r>
              <a:rPr lang="es-ES" sz="1300" err="1"/>
              <a:t>such</a:t>
            </a:r>
            <a:r>
              <a:rPr lang="es-ES" sz="1300"/>
              <a:t> </a:t>
            </a:r>
            <a:r>
              <a:rPr lang="es-ES" sz="1300" err="1"/>
              <a:t>communication</a:t>
            </a:r>
            <a:r>
              <a:rPr lang="es-ES" sz="1300"/>
              <a:t>.</a:t>
            </a:r>
          </a:p>
          <a:p>
            <a:pPr>
              <a:lnSpc>
                <a:spcPct val="90000"/>
              </a:lnSpc>
            </a:pPr>
            <a:r>
              <a:rPr lang="es-ES" sz="1300" err="1"/>
              <a:t>Its</a:t>
            </a:r>
            <a:r>
              <a:rPr lang="es-ES" sz="1300"/>
              <a:t> a set </a:t>
            </a:r>
            <a:r>
              <a:rPr lang="es-ES" sz="1300" err="1"/>
              <a:t>of</a:t>
            </a:r>
            <a:r>
              <a:rPr lang="es-ES" sz="1300"/>
              <a:t> </a:t>
            </a:r>
            <a:r>
              <a:rPr lang="es-ES" sz="1300" err="1"/>
              <a:t>specifications</a:t>
            </a:r>
            <a:r>
              <a:rPr lang="es-ES" sz="1300"/>
              <a:t> </a:t>
            </a:r>
            <a:r>
              <a:rPr lang="es-ES" sz="1300" err="1"/>
              <a:t>agreed</a:t>
            </a:r>
            <a:r>
              <a:rPr lang="es-ES" sz="1300"/>
              <a:t> </a:t>
            </a:r>
            <a:r>
              <a:rPr lang="es-ES" sz="1300" err="1"/>
              <a:t>by</a:t>
            </a:r>
            <a:r>
              <a:rPr lang="es-ES" sz="1300"/>
              <a:t> </a:t>
            </a:r>
            <a:r>
              <a:rPr lang="es-ES" sz="1300" err="1"/>
              <a:t>the</a:t>
            </a:r>
            <a:r>
              <a:rPr lang="es-ES" sz="1300"/>
              <a:t> </a:t>
            </a:r>
            <a:r>
              <a:rPr lang="es-ES" sz="1300" err="1"/>
              <a:t>electronic</a:t>
            </a:r>
            <a:r>
              <a:rPr lang="es-ES" sz="1300"/>
              <a:t> music </a:t>
            </a:r>
            <a:r>
              <a:rPr lang="es-ES" sz="1300" err="1"/>
              <a:t>industry</a:t>
            </a:r>
            <a:r>
              <a:rPr lang="es-ES" sz="1300"/>
              <a:t> as a </a:t>
            </a:r>
            <a:r>
              <a:rPr lang="es-ES" sz="1300" err="1"/>
              <a:t>whole</a:t>
            </a:r>
            <a:r>
              <a:rPr lang="es-ES" sz="1300"/>
              <a:t> </a:t>
            </a:r>
            <a:r>
              <a:rPr lang="es-ES" sz="1300" err="1"/>
              <a:t>that</a:t>
            </a:r>
            <a:r>
              <a:rPr lang="es-ES" sz="1300"/>
              <a:t> describes </a:t>
            </a:r>
            <a:r>
              <a:rPr lang="es-ES" sz="1300" err="1"/>
              <a:t>the</a:t>
            </a:r>
            <a:r>
              <a:rPr lang="es-ES" sz="1300"/>
              <a:t> hardware </a:t>
            </a:r>
            <a:r>
              <a:rPr lang="es-ES" sz="1300" err="1"/>
              <a:t>standards</a:t>
            </a:r>
            <a:r>
              <a:rPr lang="es-ES" sz="1300"/>
              <a:t> </a:t>
            </a:r>
            <a:r>
              <a:rPr lang="es-ES" sz="1300" err="1"/>
              <a:t>that</a:t>
            </a:r>
            <a:r>
              <a:rPr lang="es-ES" sz="1300"/>
              <a:t> a </a:t>
            </a:r>
            <a:r>
              <a:rPr lang="es-ES" sz="1300" err="1"/>
              <a:t>divice</a:t>
            </a:r>
            <a:r>
              <a:rPr lang="es-ES" sz="1300"/>
              <a:t> </a:t>
            </a:r>
            <a:r>
              <a:rPr lang="es-ES" sz="1300" err="1"/>
              <a:t>should</a:t>
            </a:r>
            <a:r>
              <a:rPr lang="es-ES" sz="1300"/>
              <a:t> </a:t>
            </a:r>
            <a:r>
              <a:rPr lang="es-ES" sz="1300" err="1"/>
              <a:t>have</a:t>
            </a:r>
            <a:r>
              <a:rPr lang="es-ES" sz="1300"/>
              <a:t> in </a:t>
            </a:r>
            <a:r>
              <a:rPr lang="es-ES" sz="1300" err="1"/>
              <a:t>order</a:t>
            </a:r>
            <a:r>
              <a:rPr lang="es-ES" sz="1300"/>
              <a:t> </a:t>
            </a:r>
            <a:r>
              <a:rPr lang="es-ES" sz="1300" err="1"/>
              <a:t>to</a:t>
            </a:r>
            <a:r>
              <a:rPr lang="es-ES" sz="1300"/>
              <a:t> </a:t>
            </a:r>
            <a:r>
              <a:rPr lang="es-ES" sz="1300" err="1"/>
              <a:t>recieve</a:t>
            </a:r>
            <a:r>
              <a:rPr lang="es-ES" sz="1300"/>
              <a:t> and </a:t>
            </a:r>
            <a:r>
              <a:rPr lang="es-ES" sz="1300" err="1"/>
              <a:t>transmit</a:t>
            </a:r>
            <a:r>
              <a:rPr lang="es-ES" sz="1300"/>
              <a:t> </a:t>
            </a:r>
            <a:r>
              <a:rPr lang="es-ES" sz="1300" err="1"/>
              <a:t>information</a:t>
            </a:r>
            <a:r>
              <a:rPr lang="es-ES" sz="1300"/>
              <a:t> and </a:t>
            </a:r>
            <a:r>
              <a:rPr lang="es-ES" sz="1300" err="1"/>
              <a:t>the</a:t>
            </a:r>
            <a:r>
              <a:rPr lang="es-ES" sz="1300"/>
              <a:t> </a:t>
            </a:r>
            <a:r>
              <a:rPr lang="es-ES" sz="1300" err="1"/>
              <a:t>form</a:t>
            </a:r>
            <a:r>
              <a:rPr lang="es-ES" sz="1300"/>
              <a:t> </a:t>
            </a:r>
            <a:r>
              <a:rPr lang="es-ES" sz="1300" err="1"/>
              <a:t>that</a:t>
            </a:r>
            <a:r>
              <a:rPr lang="es-ES" sz="1300"/>
              <a:t> </a:t>
            </a:r>
            <a:r>
              <a:rPr lang="es-ES" sz="1300" err="1"/>
              <a:t>this</a:t>
            </a:r>
            <a:r>
              <a:rPr lang="es-ES" sz="1300"/>
              <a:t> </a:t>
            </a:r>
            <a:r>
              <a:rPr lang="es-ES" sz="1300" err="1"/>
              <a:t>will</a:t>
            </a:r>
            <a:r>
              <a:rPr lang="es-ES" sz="1300"/>
              <a:t> </a:t>
            </a:r>
            <a:r>
              <a:rPr lang="es-ES" sz="1300" err="1"/>
              <a:t>take</a:t>
            </a:r>
            <a:r>
              <a:rPr lang="es-ES" sz="1300"/>
              <a:t>.</a:t>
            </a:r>
          </a:p>
          <a:p>
            <a:pPr>
              <a:lnSpc>
                <a:spcPct val="90000"/>
              </a:lnSpc>
            </a:pPr>
            <a:r>
              <a:rPr lang="es-ES" sz="1300" err="1"/>
              <a:t>Midi</a:t>
            </a:r>
            <a:r>
              <a:rPr lang="es-ES" sz="1300"/>
              <a:t> has </a:t>
            </a:r>
            <a:r>
              <a:rPr lang="es-ES" sz="1300" err="1"/>
              <a:t>the</a:t>
            </a:r>
            <a:r>
              <a:rPr lang="es-ES" sz="1300"/>
              <a:t> </a:t>
            </a:r>
            <a:r>
              <a:rPr lang="es-ES" sz="1300" err="1"/>
              <a:t>function</a:t>
            </a:r>
            <a:r>
              <a:rPr lang="es-ES" sz="1300"/>
              <a:t> </a:t>
            </a:r>
            <a:r>
              <a:rPr lang="es-ES" sz="1300" err="1"/>
              <a:t>to</a:t>
            </a:r>
            <a:r>
              <a:rPr lang="es-ES" sz="1300"/>
              <a:t> </a:t>
            </a:r>
            <a:r>
              <a:rPr lang="es-ES" sz="1300" err="1"/>
              <a:t>transform</a:t>
            </a:r>
            <a:r>
              <a:rPr lang="es-ES" sz="1300"/>
              <a:t> </a:t>
            </a:r>
            <a:r>
              <a:rPr lang="es-ES" sz="1300" err="1"/>
              <a:t>actions</a:t>
            </a:r>
            <a:r>
              <a:rPr lang="es-ES" sz="1300"/>
              <a:t> </a:t>
            </a:r>
            <a:r>
              <a:rPr lang="es-ES" sz="1300" err="1"/>
              <a:t>developed</a:t>
            </a:r>
            <a:r>
              <a:rPr lang="es-ES" sz="1300"/>
              <a:t> </a:t>
            </a:r>
            <a:r>
              <a:rPr lang="es-ES" sz="1300" err="1"/>
              <a:t>on</a:t>
            </a:r>
            <a:r>
              <a:rPr lang="es-ES" sz="1300"/>
              <a:t> a </a:t>
            </a:r>
            <a:r>
              <a:rPr lang="es-ES" sz="1300" err="1"/>
              <a:t>instrument</a:t>
            </a:r>
            <a:r>
              <a:rPr lang="es-ES" sz="1300"/>
              <a:t> </a:t>
            </a:r>
            <a:r>
              <a:rPr lang="es-ES" sz="1300" err="1"/>
              <a:t>or</a:t>
            </a:r>
            <a:r>
              <a:rPr lang="es-ES" sz="1300"/>
              <a:t> </a:t>
            </a:r>
            <a:r>
              <a:rPr lang="es-ES" sz="1300" err="1"/>
              <a:t>device</a:t>
            </a:r>
            <a:r>
              <a:rPr lang="es-ES" sz="1300"/>
              <a:t> </a:t>
            </a:r>
            <a:r>
              <a:rPr lang="es-ES" sz="1300" err="1"/>
              <a:t>into</a:t>
            </a:r>
            <a:r>
              <a:rPr lang="es-ES" sz="1300"/>
              <a:t> </a:t>
            </a:r>
            <a:r>
              <a:rPr lang="es-ES" sz="1300" err="1"/>
              <a:t>messages</a:t>
            </a:r>
            <a:r>
              <a:rPr lang="es-ES" sz="1300"/>
              <a:t> </a:t>
            </a:r>
            <a:r>
              <a:rPr lang="es-ES" sz="1300" err="1"/>
              <a:t>that</a:t>
            </a:r>
            <a:r>
              <a:rPr lang="es-ES" sz="1300"/>
              <a:t> are </a:t>
            </a:r>
            <a:r>
              <a:rPr lang="es-ES" sz="1300" err="1"/>
              <a:t>sent</a:t>
            </a:r>
            <a:r>
              <a:rPr lang="es-ES" sz="1300"/>
              <a:t> </a:t>
            </a:r>
            <a:r>
              <a:rPr lang="es-ES" sz="1300" err="1"/>
              <a:t>to</a:t>
            </a:r>
            <a:r>
              <a:rPr lang="es-ES" sz="1300"/>
              <a:t> </a:t>
            </a:r>
            <a:r>
              <a:rPr lang="es-ES" sz="1300" err="1"/>
              <a:t>another</a:t>
            </a:r>
            <a:r>
              <a:rPr lang="es-ES" sz="1300"/>
              <a:t>, </a:t>
            </a:r>
            <a:r>
              <a:rPr lang="es-ES" sz="1300" err="1"/>
              <a:t>the</a:t>
            </a:r>
            <a:r>
              <a:rPr lang="es-ES" sz="1300"/>
              <a:t> </a:t>
            </a:r>
            <a:r>
              <a:rPr lang="es-ES" sz="1300" err="1"/>
              <a:t>listening</a:t>
            </a:r>
            <a:r>
              <a:rPr lang="es-ES" sz="1300"/>
              <a:t> </a:t>
            </a:r>
            <a:r>
              <a:rPr lang="es-ES" sz="1300" err="1"/>
              <a:t>device</a:t>
            </a:r>
            <a:r>
              <a:rPr lang="es-ES" sz="1300"/>
              <a:t> </a:t>
            </a:r>
            <a:r>
              <a:rPr lang="es-ES" sz="1300" err="1"/>
              <a:t>identify</a:t>
            </a:r>
            <a:r>
              <a:rPr lang="es-ES" sz="1300"/>
              <a:t> </a:t>
            </a:r>
            <a:r>
              <a:rPr lang="es-ES" sz="1300" err="1"/>
              <a:t>these</a:t>
            </a:r>
            <a:r>
              <a:rPr lang="es-ES" sz="1300"/>
              <a:t> </a:t>
            </a:r>
            <a:r>
              <a:rPr lang="es-ES" sz="1300" err="1"/>
              <a:t>messages</a:t>
            </a:r>
            <a:r>
              <a:rPr lang="es-ES" sz="1300"/>
              <a:t> and </a:t>
            </a:r>
            <a:r>
              <a:rPr lang="es-ES" sz="1300" err="1"/>
              <a:t>responds</a:t>
            </a:r>
            <a:r>
              <a:rPr lang="es-ES" sz="1300"/>
              <a:t> </a:t>
            </a:r>
            <a:r>
              <a:rPr lang="es-ES" sz="1300" err="1"/>
              <a:t>on</a:t>
            </a:r>
            <a:r>
              <a:rPr lang="es-ES" sz="1300"/>
              <a:t> </a:t>
            </a:r>
            <a:r>
              <a:rPr lang="es-ES" sz="1300" err="1"/>
              <a:t>the</a:t>
            </a:r>
            <a:r>
              <a:rPr lang="es-ES" sz="1300"/>
              <a:t> </a:t>
            </a:r>
            <a:r>
              <a:rPr lang="es-ES" sz="1300" err="1"/>
              <a:t>way</a:t>
            </a:r>
            <a:r>
              <a:rPr lang="es-ES" sz="1300"/>
              <a:t> </a:t>
            </a:r>
            <a:r>
              <a:rPr lang="es-ES" sz="1300" err="1"/>
              <a:t>that</a:t>
            </a:r>
            <a:r>
              <a:rPr lang="es-ES" sz="1300"/>
              <a:t> </a:t>
            </a:r>
            <a:r>
              <a:rPr lang="es-ES" sz="1300" err="1"/>
              <a:t>they</a:t>
            </a:r>
            <a:r>
              <a:rPr lang="es-ES" sz="1300"/>
              <a:t> are </a:t>
            </a:r>
            <a:r>
              <a:rPr lang="es-ES" sz="1300" err="1"/>
              <a:t>programmed</a:t>
            </a:r>
            <a:r>
              <a:rPr lang="es-ES" sz="1300"/>
              <a:t> </a:t>
            </a:r>
            <a:r>
              <a:rPr lang="es-ES" sz="1300" err="1"/>
              <a:t>to</a:t>
            </a:r>
            <a:r>
              <a:rPr lang="es-ES" sz="1300"/>
              <a:t> </a:t>
            </a:r>
            <a:r>
              <a:rPr lang="es-ES" sz="1300" err="1"/>
              <a:t>respond</a:t>
            </a:r>
            <a:r>
              <a:rPr lang="es-ES" sz="1300"/>
              <a:t>.</a:t>
            </a:r>
          </a:p>
          <a:p>
            <a:pPr>
              <a:lnSpc>
                <a:spcPct val="90000"/>
              </a:lnSpc>
            </a:pPr>
            <a:r>
              <a:rPr lang="es-ES" sz="1300" err="1"/>
              <a:t>Midi</a:t>
            </a:r>
            <a:r>
              <a:rPr lang="es-ES" sz="1300"/>
              <a:t> </a:t>
            </a:r>
            <a:r>
              <a:rPr lang="es-ES" sz="1300" err="1"/>
              <a:t>does</a:t>
            </a:r>
            <a:r>
              <a:rPr lang="es-ES" sz="1300"/>
              <a:t> </a:t>
            </a:r>
            <a:r>
              <a:rPr lang="es-ES" sz="1300" err="1"/>
              <a:t>not</a:t>
            </a:r>
            <a:r>
              <a:rPr lang="es-ES" sz="1300"/>
              <a:t> </a:t>
            </a:r>
            <a:r>
              <a:rPr lang="es-ES" sz="1300" err="1"/>
              <a:t>transmit</a:t>
            </a:r>
            <a:r>
              <a:rPr lang="es-ES" sz="1300"/>
              <a:t> audio signals.</a:t>
            </a:r>
          </a:p>
          <a:p>
            <a:pPr>
              <a:lnSpc>
                <a:spcPct val="90000"/>
              </a:lnSpc>
            </a:pPr>
            <a:endParaRPr lang="es-ES" sz="1300"/>
          </a:p>
        </p:txBody>
      </p:sp>
      <p:pic>
        <p:nvPicPr>
          <p:cNvPr id="10" name="Imagen 11" descr="Captura de pantalla de un celular&#10;&#10;Descripción generada con confianza alta">
            <a:extLst>
              <a:ext uri="{FF2B5EF4-FFF2-40B4-BE49-F238E27FC236}">
                <a16:creationId xmlns:a16="http://schemas.microsoft.com/office/drawing/2014/main" xmlns="" id="{4A302C92-1C74-4CCB-B60C-08275EC8CAB8}"/>
              </a:ext>
            </a:extLst>
          </p:cNvPr>
          <p:cNvPicPr>
            <a:picLocks noChangeAspect="1"/>
          </p:cNvPicPr>
          <p:nvPr/>
        </p:nvPicPr>
        <p:blipFill>
          <a:blip r:embed="rId3"/>
          <a:stretch>
            <a:fillRect/>
          </a:stretch>
        </p:blipFill>
        <p:spPr>
          <a:xfrm>
            <a:off x="6911788" y="3730204"/>
            <a:ext cx="4078940" cy="2651781"/>
          </a:xfrm>
          <a:prstGeom prst="rect">
            <a:avLst/>
          </a:prstGeom>
        </p:spPr>
      </p:pic>
    </p:spTree>
    <p:extLst>
      <p:ext uri="{BB962C8B-B14F-4D97-AF65-F5344CB8AC3E}">
        <p14:creationId xmlns:p14="http://schemas.microsoft.com/office/powerpoint/2010/main" val="153378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31EC44-D0E1-4BDC-BABA-5E6C4BC85557}"/>
              </a:ext>
            </a:extLst>
          </p:cNvPr>
          <p:cNvSpPr>
            <a:spLocks noGrp="1"/>
          </p:cNvSpPr>
          <p:nvPr>
            <p:ph type="title"/>
          </p:nvPr>
        </p:nvSpPr>
        <p:spPr/>
        <p:txBody>
          <a:bodyPr/>
          <a:lstStyle/>
          <a:p>
            <a:r>
              <a:rPr lang="es-ES"/>
              <a:t>sources</a:t>
            </a:r>
          </a:p>
        </p:txBody>
      </p:sp>
      <p:sp>
        <p:nvSpPr>
          <p:cNvPr id="3" name="Marcador de contenido 2">
            <a:extLst>
              <a:ext uri="{FF2B5EF4-FFF2-40B4-BE49-F238E27FC236}">
                <a16:creationId xmlns:a16="http://schemas.microsoft.com/office/drawing/2014/main" xmlns="" id="{B240D9A2-1A96-4E1B-8119-3E2454AC801C}"/>
              </a:ext>
            </a:extLst>
          </p:cNvPr>
          <p:cNvSpPr>
            <a:spLocks noGrp="1"/>
          </p:cNvSpPr>
          <p:nvPr>
            <p:ph idx="1"/>
          </p:nvPr>
        </p:nvSpPr>
        <p:spPr/>
        <p:txBody>
          <a:bodyPr vert="horz" lIns="91440" tIns="45720" rIns="91440" bIns="45720" rtlCol="0" anchor="t">
            <a:normAutofit/>
          </a:bodyPr>
          <a:lstStyle/>
          <a:p>
            <a:r>
              <a:rPr lang="es-ES" err="1">
                <a:ea typeface="+mn-lt"/>
                <a:cs typeface="+mn-lt"/>
              </a:rPr>
              <a:t>Association</a:t>
            </a:r>
            <a:r>
              <a:rPr lang="es-ES">
                <a:ea typeface="+mn-lt"/>
                <a:cs typeface="+mn-lt"/>
              </a:rPr>
              <a:t>, T. (2019). </a:t>
            </a:r>
            <a:r>
              <a:rPr lang="es-ES" err="1">
                <a:ea typeface="+mn-lt"/>
                <a:cs typeface="+mn-lt"/>
              </a:rPr>
              <a:t>About</a:t>
            </a:r>
            <a:r>
              <a:rPr lang="es-ES">
                <a:ea typeface="+mn-lt"/>
                <a:cs typeface="+mn-lt"/>
              </a:rPr>
              <a:t> MIDI-</a:t>
            </a:r>
            <a:r>
              <a:rPr lang="es-ES" err="1">
                <a:ea typeface="+mn-lt"/>
                <a:cs typeface="+mn-lt"/>
              </a:rPr>
              <a:t>Part</a:t>
            </a:r>
            <a:r>
              <a:rPr lang="es-ES">
                <a:ea typeface="+mn-lt"/>
                <a:cs typeface="+mn-lt"/>
              </a:rPr>
              <a:t> 3:MIDI </a:t>
            </a:r>
            <a:r>
              <a:rPr lang="es-ES" err="1">
                <a:ea typeface="+mn-lt"/>
                <a:cs typeface="+mn-lt"/>
              </a:rPr>
              <a:t>Messages</a:t>
            </a:r>
            <a:r>
              <a:rPr lang="es-ES">
                <a:ea typeface="+mn-lt"/>
                <a:cs typeface="+mn-lt"/>
              </a:rPr>
              <a:t>. </a:t>
            </a:r>
            <a:r>
              <a:rPr lang="es-ES" err="1">
                <a:ea typeface="+mn-lt"/>
                <a:cs typeface="+mn-lt"/>
              </a:rPr>
              <a:t>Retrieved</a:t>
            </a:r>
            <a:r>
              <a:rPr lang="es-ES">
                <a:ea typeface="+mn-lt"/>
                <a:cs typeface="+mn-lt"/>
              </a:rPr>
              <a:t> 3 </a:t>
            </a:r>
            <a:r>
              <a:rPr lang="es-ES" err="1">
                <a:ea typeface="+mn-lt"/>
                <a:cs typeface="+mn-lt"/>
              </a:rPr>
              <a:t>December</a:t>
            </a:r>
            <a:r>
              <a:rPr lang="es-ES">
                <a:ea typeface="+mn-lt"/>
                <a:cs typeface="+mn-lt"/>
              </a:rPr>
              <a:t> 2019, </a:t>
            </a:r>
            <a:r>
              <a:rPr lang="es-ES" err="1">
                <a:ea typeface="+mn-lt"/>
                <a:cs typeface="+mn-lt"/>
              </a:rPr>
              <a:t>from</a:t>
            </a:r>
            <a:r>
              <a:rPr lang="es-ES">
                <a:ea typeface="+mn-lt"/>
                <a:cs typeface="+mn-lt"/>
              </a:rPr>
              <a:t> </a:t>
            </a:r>
            <a:r>
              <a:rPr lang="es-ES">
                <a:ea typeface="+mn-lt"/>
                <a:cs typeface="+mn-lt"/>
                <a:hlinkClick r:id="rId2"/>
              </a:rPr>
              <a:t>https://www.midi.org/articles-old/about-midi-part-3-midi-messages</a:t>
            </a:r>
            <a:r>
              <a:rPr lang="es-ES">
                <a:ea typeface="+mn-lt"/>
                <a:cs typeface="+mn-lt"/>
              </a:rPr>
              <a:t> </a:t>
            </a:r>
          </a:p>
          <a:p>
            <a:r>
              <a:rPr lang="es-ES">
                <a:ea typeface="+mn-lt"/>
                <a:cs typeface="+mn-lt"/>
              </a:rPr>
              <a:t>Music </a:t>
            </a:r>
            <a:r>
              <a:rPr lang="es-ES" err="1">
                <a:ea typeface="+mn-lt"/>
                <a:cs typeface="+mn-lt"/>
              </a:rPr>
              <a:t>synthesizer</a:t>
            </a:r>
            <a:r>
              <a:rPr lang="es-ES">
                <a:ea typeface="+mn-lt"/>
                <a:cs typeface="+mn-lt"/>
              </a:rPr>
              <a:t>. (2019). </a:t>
            </a:r>
            <a:r>
              <a:rPr lang="es-ES" err="1">
                <a:ea typeface="+mn-lt"/>
                <a:cs typeface="+mn-lt"/>
              </a:rPr>
              <a:t>Retrieved</a:t>
            </a:r>
            <a:r>
              <a:rPr lang="es-ES">
                <a:ea typeface="+mn-lt"/>
                <a:cs typeface="+mn-lt"/>
              </a:rPr>
              <a:t> 3 </a:t>
            </a:r>
            <a:r>
              <a:rPr lang="es-ES" err="1">
                <a:ea typeface="+mn-lt"/>
                <a:cs typeface="+mn-lt"/>
              </a:rPr>
              <a:t>December</a:t>
            </a:r>
            <a:r>
              <a:rPr lang="es-ES">
                <a:ea typeface="+mn-lt"/>
                <a:cs typeface="+mn-lt"/>
              </a:rPr>
              <a:t> 2019, </a:t>
            </a:r>
            <a:r>
              <a:rPr lang="es-ES" err="1">
                <a:ea typeface="+mn-lt"/>
                <a:cs typeface="+mn-lt"/>
              </a:rPr>
              <a:t>from</a:t>
            </a:r>
            <a:r>
              <a:rPr lang="es-ES">
                <a:ea typeface="+mn-lt"/>
                <a:cs typeface="+mn-lt"/>
              </a:rPr>
              <a:t> </a:t>
            </a:r>
            <a:r>
              <a:rPr lang="es-ES">
                <a:ea typeface="+mn-lt"/>
                <a:cs typeface="+mn-lt"/>
                <a:hlinkClick r:id="rId3"/>
              </a:rPr>
              <a:t>https://www.britannica.com/art/music-synthesizer</a:t>
            </a:r>
            <a:r>
              <a:rPr lang="es-ES">
                <a:ea typeface="+mn-lt"/>
                <a:cs typeface="+mn-lt"/>
              </a:rPr>
              <a:t> </a:t>
            </a:r>
          </a:p>
          <a:p>
            <a:r>
              <a:rPr lang="es-ES">
                <a:ea typeface="+mn-lt"/>
                <a:cs typeface="+mn-lt"/>
              </a:rPr>
              <a:t>Garden, H., </a:t>
            </a:r>
            <a:r>
              <a:rPr lang="es-ES" err="1">
                <a:ea typeface="+mn-lt"/>
                <a:cs typeface="+mn-lt"/>
              </a:rPr>
              <a:t>HowStuffWorks</a:t>
            </a:r>
            <a:r>
              <a:rPr lang="es-ES">
                <a:ea typeface="+mn-lt"/>
                <a:cs typeface="+mn-lt"/>
              </a:rPr>
              <a:t>, </a:t>
            </a:r>
            <a:r>
              <a:rPr lang="es-ES" err="1">
                <a:ea typeface="+mn-lt"/>
                <a:cs typeface="+mn-lt"/>
              </a:rPr>
              <a:t>Entertainment</a:t>
            </a:r>
            <a:r>
              <a:rPr lang="es-ES">
                <a:ea typeface="+mn-lt"/>
                <a:cs typeface="+mn-lt"/>
              </a:rPr>
              <a:t>, Music, &amp; Instruments. (2019). </a:t>
            </a:r>
            <a:r>
              <a:rPr lang="es-ES" err="1">
                <a:ea typeface="+mn-lt"/>
                <a:cs typeface="+mn-lt"/>
              </a:rPr>
              <a:t>How</a:t>
            </a:r>
            <a:r>
              <a:rPr lang="es-ES">
                <a:ea typeface="+mn-lt"/>
                <a:cs typeface="+mn-lt"/>
              </a:rPr>
              <a:t> MIDI Works. </a:t>
            </a:r>
            <a:r>
              <a:rPr lang="es-ES" err="1">
                <a:ea typeface="+mn-lt"/>
                <a:cs typeface="+mn-lt"/>
              </a:rPr>
              <a:t>Retrieved</a:t>
            </a:r>
            <a:r>
              <a:rPr lang="es-ES">
                <a:ea typeface="+mn-lt"/>
                <a:cs typeface="+mn-lt"/>
              </a:rPr>
              <a:t> 3 </a:t>
            </a:r>
            <a:r>
              <a:rPr lang="es-ES" err="1">
                <a:ea typeface="+mn-lt"/>
                <a:cs typeface="+mn-lt"/>
              </a:rPr>
              <a:t>December</a:t>
            </a:r>
            <a:r>
              <a:rPr lang="es-ES">
                <a:ea typeface="+mn-lt"/>
                <a:cs typeface="+mn-lt"/>
              </a:rPr>
              <a:t> 2019, </a:t>
            </a:r>
            <a:r>
              <a:rPr lang="es-ES" err="1">
                <a:ea typeface="+mn-lt"/>
                <a:cs typeface="+mn-lt"/>
              </a:rPr>
              <a:t>from</a:t>
            </a:r>
            <a:r>
              <a:rPr lang="es-ES">
                <a:ea typeface="+mn-lt"/>
                <a:cs typeface="+mn-lt"/>
              </a:rPr>
              <a:t> </a:t>
            </a:r>
            <a:r>
              <a:rPr lang="es-ES">
                <a:ea typeface="+mn-lt"/>
                <a:cs typeface="+mn-lt"/>
                <a:hlinkClick r:id="rId4"/>
              </a:rPr>
              <a:t>https://entertainment.howstuffworks.com/midi2.htm</a:t>
            </a:r>
            <a:r>
              <a:rPr lang="es-ES">
                <a:ea typeface="+mn-lt"/>
                <a:cs typeface="+mn-lt"/>
              </a:rPr>
              <a:t> </a:t>
            </a:r>
          </a:p>
          <a:p>
            <a:r>
              <a:rPr lang="es-ES">
                <a:ea typeface="+mn-lt"/>
                <a:cs typeface="+mn-lt"/>
                <a:hlinkClick r:id="rId5"/>
              </a:rPr>
              <a:t>https://www.youtube.com/watch?v=_trsho9eiDQ</a:t>
            </a:r>
          </a:p>
          <a:p>
            <a:r>
              <a:rPr lang="es-ES">
                <a:ea typeface="+mn-lt"/>
                <a:cs typeface="+mn-lt"/>
                <a:hlinkClick r:id="rId6"/>
              </a:rPr>
              <a:t>https://www.wikiaudio.org/midi-channel-messages-tutorial/</a:t>
            </a:r>
          </a:p>
          <a:p>
            <a:endParaRPr lang="es-ES">
              <a:ea typeface="+mn-lt"/>
              <a:cs typeface="+mn-lt"/>
            </a:endParaRPr>
          </a:p>
          <a:p>
            <a:endParaRPr lang="es-ES">
              <a:ea typeface="+mn-lt"/>
              <a:cs typeface="+mn-lt"/>
            </a:endParaRPr>
          </a:p>
        </p:txBody>
      </p:sp>
    </p:spTree>
    <p:extLst>
      <p:ext uri="{BB962C8B-B14F-4D97-AF65-F5344CB8AC3E}">
        <p14:creationId xmlns:p14="http://schemas.microsoft.com/office/powerpoint/2010/main" val="180228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3711EA-6BA2-4224-89A1-BBB57B16263D}"/>
              </a:ext>
            </a:extLst>
          </p:cNvPr>
          <p:cNvSpPr>
            <a:spLocks noGrp="1"/>
          </p:cNvSpPr>
          <p:nvPr>
            <p:ph type="title"/>
          </p:nvPr>
        </p:nvSpPr>
        <p:spPr/>
        <p:txBody>
          <a:bodyPr/>
          <a:lstStyle/>
          <a:p>
            <a:r>
              <a:rPr lang="es-ES" err="1"/>
              <a:t>Example</a:t>
            </a:r>
            <a:r>
              <a:rPr lang="es-ES"/>
              <a:t>.</a:t>
            </a:r>
            <a:r>
              <a:rPr lang="es-ES" b="0"/>
              <a:t>Queen: Bohemian Rhapsody - 2.06 Million Notes - Black MIDI</a:t>
            </a:r>
            <a:endParaRPr lang="es-ES"/>
          </a:p>
        </p:txBody>
      </p:sp>
      <p:sp>
        <p:nvSpPr>
          <p:cNvPr id="3" name="Marcador de contenido 2">
            <a:extLst>
              <a:ext uri="{FF2B5EF4-FFF2-40B4-BE49-F238E27FC236}">
                <a16:creationId xmlns:a16="http://schemas.microsoft.com/office/drawing/2014/main" xmlns="" id="{136E7366-89FE-4038-BBB2-2E7F748401A9}"/>
              </a:ext>
            </a:extLst>
          </p:cNvPr>
          <p:cNvSpPr>
            <a:spLocks noGrp="1"/>
          </p:cNvSpPr>
          <p:nvPr>
            <p:ph idx="1"/>
          </p:nvPr>
        </p:nvSpPr>
        <p:spPr>
          <a:xfrm>
            <a:off x="2940422" y="2103120"/>
            <a:ext cx="8184778" cy="2244942"/>
          </a:xfrm>
        </p:spPr>
        <p:txBody>
          <a:bodyPr vert="horz" lIns="91440" tIns="45720" rIns="91440" bIns="45720" rtlCol="0" anchor="t">
            <a:normAutofit/>
          </a:bodyPr>
          <a:lstStyle/>
          <a:p>
            <a:r>
              <a:rPr lang="es-ES">
                <a:ea typeface="+mn-lt"/>
                <a:cs typeface="+mn-lt"/>
                <a:hlinkClick r:id="" action="ppaction://noaction"/>
              </a:rPr>
              <a:t> </a:t>
            </a:r>
            <a:r>
              <a:rPr lang="es-ES">
                <a:ea typeface="+mn-lt"/>
                <a:cs typeface="+mn-lt"/>
                <a:hlinkClick r:id="rId2"/>
              </a:rPr>
              <a:t>https://www.youtube.com/watch?v=HjwzR3BqMZ4</a:t>
            </a:r>
            <a:endParaRPr lang="es-ES">
              <a:ea typeface="+mn-lt"/>
              <a:cs typeface="+mn-lt"/>
            </a:endParaRPr>
          </a:p>
          <a:p>
            <a:endParaRPr lang="es-ES"/>
          </a:p>
        </p:txBody>
      </p:sp>
      <p:pic>
        <p:nvPicPr>
          <p:cNvPr id="6" name="Imagen 6">
            <a:extLst>
              <a:ext uri="{FF2B5EF4-FFF2-40B4-BE49-F238E27FC236}">
                <a16:creationId xmlns:a16="http://schemas.microsoft.com/office/drawing/2014/main" xmlns="" id="{CED71B37-384E-4011-8115-21BA375EC633}"/>
              </a:ext>
            </a:extLst>
          </p:cNvPr>
          <p:cNvPicPr>
            <a:picLocks noChangeAspect="1"/>
          </p:cNvPicPr>
          <p:nvPr/>
        </p:nvPicPr>
        <p:blipFill>
          <a:blip r:embed="rId3"/>
          <a:stretch>
            <a:fillRect/>
          </a:stretch>
        </p:blipFill>
        <p:spPr>
          <a:xfrm>
            <a:off x="2940424" y="2782981"/>
            <a:ext cx="5728446" cy="3228413"/>
          </a:xfrm>
          <a:prstGeom prst="rect">
            <a:avLst/>
          </a:prstGeom>
        </p:spPr>
      </p:pic>
    </p:spTree>
    <p:extLst>
      <p:ext uri="{BB962C8B-B14F-4D97-AF65-F5344CB8AC3E}">
        <p14:creationId xmlns:p14="http://schemas.microsoft.com/office/powerpoint/2010/main" val="261402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03729A-66E4-4139-B3DB-CECEF6DA52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48B0185-BF60-40FC-A3B6-BF883AD4E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xmlns="" id="{75FF99E5-A26E-4AC8-AA09-A9F829E3A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xmlns="" id="{D7323F39-7B4C-462B-AFCD-B8E49E73B46A}"/>
              </a:ext>
            </a:extLst>
          </p:cNvPr>
          <p:cNvSpPr>
            <a:spLocks noGrp="1"/>
          </p:cNvSpPr>
          <p:nvPr>
            <p:ph type="title"/>
          </p:nvPr>
        </p:nvSpPr>
        <p:spPr>
          <a:xfrm>
            <a:off x="723619" y="891241"/>
            <a:ext cx="3939084" cy="5075519"/>
          </a:xfrm>
        </p:spPr>
        <p:txBody>
          <a:bodyPr>
            <a:normAutofit/>
          </a:bodyPr>
          <a:lstStyle/>
          <a:p>
            <a:pPr algn="r"/>
            <a:r>
              <a:rPr lang="es-ES" sz="4000"/>
              <a:t>MIDI history</a:t>
            </a:r>
          </a:p>
        </p:txBody>
      </p:sp>
      <p:cxnSp>
        <p:nvCxnSpPr>
          <p:cNvPr id="14" name="Straight Connector 13">
            <a:extLst>
              <a:ext uri="{FF2B5EF4-FFF2-40B4-BE49-F238E27FC236}">
                <a16:creationId xmlns:a16="http://schemas.microsoft.com/office/drawing/2014/main" xmlns="" id="{8A5AEE14-4971-4A17-9134-2678A90F29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CC8F95E3-B64D-4D79-944E-31CE38F14668}"/>
              </a:ext>
            </a:extLst>
          </p:cNvPr>
          <p:cNvSpPr>
            <a:spLocks noGrp="1"/>
          </p:cNvSpPr>
          <p:nvPr>
            <p:ph idx="1"/>
          </p:nvPr>
        </p:nvSpPr>
        <p:spPr>
          <a:xfrm>
            <a:off x="5300812" y="891241"/>
            <a:ext cx="5978834" cy="5075519"/>
          </a:xfrm>
        </p:spPr>
        <p:txBody>
          <a:bodyPr vert="horz" lIns="91440" tIns="45720" rIns="91440" bIns="45720" rtlCol="0" anchor="ctr">
            <a:normAutofit/>
          </a:bodyPr>
          <a:lstStyle/>
          <a:p>
            <a:pPr>
              <a:lnSpc>
                <a:spcPct val="90000"/>
              </a:lnSpc>
            </a:pPr>
            <a:r>
              <a:rPr lang="en" sz="1700">
                <a:ea typeface="+mn-lt"/>
                <a:cs typeface="+mn-lt"/>
              </a:rPr>
              <a:t>"The beginnings of the midi began in 1860 when Hermann Von Helmholtz, began to use electronics to form sounds, he built electromagnetic generators that produce pure sounds. Years later in 1897, Thaddeus Cahill built the first synthesized which was nicknamed as </a:t>
            </a:r>
            <a:r>
              <a:rPr lang="en" sz="1700" err="1">
                <a:ea typeface="+mn-lt"/>
                <a:cs typeface="+mn-lt"/>
              </a:rPr>
              <a:t>Dynamophone</a:t>
            </a:r>
            <a:r>
              <a:rPr lang="en" sz="1700">
                <a:ea typeface="+mn-lt"/>
                <a:cs typeface="+mn-lt"/>
              </a:rPr>
              <a:t> which was a machine responsible for producing alternating currents at different frequencies with the purpose of producing music in a different way. In 1961, Harald Bode using the potential that the synthesizers had, created the </a:t>
            </a:r>
            <a:r>
              <a:rPr lang="en" sz="1700" err="1">
                <a:ea typeface="+mn-lt"/>
                <a:cs typeface="+mn-lt"/>
              </a:rPr>
              <a:t>Melochord</a:t>
            </a:r>
            <a:r>
              <a:rPr lang="en" sz="1700">
                <a:ea typeface="+mn-lt"/>
                <a:cs typeface="+mn-lt"/>
              </a:rPr>
              <a:t> which was the first synthesizer that is controlled by high voltage, creating the </a:t>
            </a:r>
            <a:r>
              <a:rPr lang="en" sz="1700" err="1">
                <a:ea typeface="+mn-lt"/>
                <a:cs typeface="+mn-lt"/>
              </a:rPr>
              <a:t>Melochord</a:t>
            </a:r>
            <a:r>
              <a:rPr lang="en" sz="1700">
                <a:ea typeface="+mn-lt"/>
                <a:cs typeface="+mn-lt"/>
              </a:rPr>
              <a:t>, considered as the first synthesizer controlled by high voltage. Shortly after in 1964, Robert Moog launched the </a:t>
            </a:r>
            <a:r>
              <a:rPr lang="en" sz="1700" err="1">
                <a:ea typeface="+mn-lt"/>
                <a:cs typeface="+mn-lt"/>
              </a:rPr>
              <a:t>moog</a:t>
            </a:r>
            <a:r>
              <a:rPr lang="en" sz="1700">
                <a:ea typeface="+mn-lt"/>
                <a:cs typeface="+mn-lt"/>
              </a:rPr>
              <a:t> synthesizer and Donald Buchla an electronic system called Buchla, these two were responsible for improving music production technology and being able to build instruments that can be used digitally, which caused many rivalries between different companies. In 1981, companies such as </a:t>
            </a:r>
            <a:r>
              <a:rPr lang="en" sz="1700" err="1">
                <a:ea typeface="+mn-lt"/>
                <a:cs typeface="+mn-lt"/>
              </a:rPr>
              <a:t>Sequencial</a:t>
            </a:r>
            <a:r>
              <a:rPr lang="en" sz="1700">
                <a:ea typeface="+mn-lt"/>
                <a:cs typeface="+mn-lt"/>
              </a:rPr>
              <a:t> Circuits, headed by Dave Smith and Chet Wood, developed a communication protocol which had the function of connecting different devices in oneself and also making it a standard referring to what can be used by more people."(Magazine, 2019)</a:t>
            </a:r>
          </a:p>
        </p:txBody>
      </p:sp>
    </p:spTree>
    <p:extLst>
      <p:ext uri="{BB962C8B-B14F-4D97-AF65-F5344CB8AC3E}">
        <p14:creationId xmlns:p14="http://schemas.microsoft.com/office/powerpoint/2010/main" val="208210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EAB42C8-56D8-4A1D-9534-0AFB019DBE8E}"/>
              </a:ext>
            </a:extLst>
          </p:cNvPr>
          <p:cNvSpPr>
            <a:spLocks noGrp="1"/>
          </p:cNvSpPr>
          <p:nvPr>
            <p:ph idx="1"/>
          </p:nvPr>
        </p:nvSpPr>
        <p:spPr>
          <a:xfrm>
            <a:off x="1013137" y="976221"/>
            <a:ext cx="10058400" cy="3076892"/>
          </a:xfrm>
        </p:spPr>
        <p:txBody>
          <a:bodyPr vert="horz" lIns="91440" tIns="45720" rIns="91440" bIns="45720" rtlCol="0" anchor="t">
            <a:normAutofit/>
          </a:bodyPr>
          <a:lstStyle/>
          <a:p>
            <a:pPr>
              <a:buNone/>
            </a:pPr>
            <a:r>
              <a:rPr lang="en" sz="2000">
                <a:ea typeface="+mn-lt"/>
                <a:cs typeface="+mn-lt"/>
              </a:rPr>
              <a:t> "A year later in 1982, some manufacturers improved this machine by giving it a better sound, transmission speed and taking away any interference or noise problems, then a Japanese company improved it by making it more powerful and better done by creating the MIDI which its meaning It's Musical Instrument Digital Interface. From the creation of the midi began to create better devices and </a:t>
            </a:r>
            <a:r>
              <a:rPr lang="en" sz="2000" err="1">
                <a:ea typeface="+mn-lt"/>
                <a:cs typeface="+mn-lt"/>
              </a:rPr>
              <a:t>softwares</a:t>
            </a:r>
            <a:r>
              <a:rPr lang="en" sz="2000">
                <a:ea typeface="+mn-lt"/>
                <a:cs typeface="+mn-lt"/>
              </a:rPr>
              <a:t> with which you can produce digital music with different sounds and instruments. Keyboard and different things were created which are connected to a computer with the capacity to produce new and many quantities of sounds, these are also capable of being connected by means of cables and joining different instruments in one piece which has revolutionized the musical production of the present."(Magazine, 2019)</a:t>
            </a:r>
            <a:endParaRPr lang="es-ES" sz="2000"/>
          </a:p>
        </p:txBody>
      </p:sp>
    </p:spTree>
    <p:extLst>
      <p:ext uri="{BB962C8B-B14F-4D97-AF65-F5344CB8AC3E}">
        <p14:creationId xmlns:p14="http://schemas.microsoft.com/office/powerpoint/2010/main" val="22381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D15573D-0E45-4691-B525-471152EC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9E448559-19A4-4252-8C27-54C1DA906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xmlns="" id="{1B19C35E-4E30-4F1D-9FC2-F2FA6191E4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xmlns="" id="{269B751D-DA59-49FA-BEE3-32D19587B9B2}"/>
              </a:ext>
            </a:extLst>
          </p:cNvPr>
          <p:cNvSpPr>
            <a:spLocks noGrp="1"/>
          </p:cNvSpPr>
          <p:nvPr>
            <p:ph type="title"/>
          </p:nvPr>
        </p:nvSpPr>
        <p:spPr>
          <a:xfrm>
            <a:off x="676240" y="875324"/>
            <a:ext cx="3536510" cy="5093520"/>
          </a:xfrm>
        </p:spPr>
        <p:txBody>
          <a:bodyPr>
            <a:normAutofit/>
          </a:bodyPr>
          <a:lstStyle/>
          <a:p>
            <a:pPr algn="ctr"/>
            <a:r>
              <a:rPr lang="es-ES" sz="4400">
                <a:solidFill>
                  <a:schemeClr val="tx1"/>
                </a:solidFill>
              </a:rPr>
              <a:t>HOW TO USE MDI ? </a:t>
            </a:r>
            <a:br>
              <a:rPr lang="es-ES" sz="4400">
                <a:solidFill>
                  <a:schemeClr val="tx1"/>
                </a:solidFill>
              </a:rPr>
            </a:br>
            <a:r>
              <a:rPr lang="es-ES" sz="1600" b="0">
                <a:ea typeface="+mj-lt"/>
                <a:cs typeface="+mj-lt"/>
                <a:hlinkClick r:id="rId3"/>
              </a:rPr>
              <a:t>https://www.youtube.com/watch?v=_trsho9eiDQ</a:t>
            </a:r>
            <a:endParaRPr lang="es-ES" sz="1600">
              <a:solidFill>
                <a:schemeClr val="tx1"/>
              </a:solidFill>
            </a:endParaRPr>
          </a:p>
        </p:txBody>
      </p:sp>
      <p:pic>
        <p:nvPicPr>
          <p:cNvPr id="4" name="Imagen 4">
            <a:hlinkClick r:id="" action="ppaction://media"/>
            <a:extLst>
              <a:ext uri="{FF2B5EF4-FFF2-40B4-BE49-F238E27FC236}">
                <a16:creationId xmlns:a16="http://schemas.microsoft.com/office/drawing/2014/main" xmlns="" id="{3C04F12C-11C6-49D1-9DC8-701ED7EFAC51}"/>
              </a:ext>
            </a:extLst>
          </p:cNvPr>
          <p:cNvPicPr>
            <a:picLocks noGrp="1" noRot="1" noChangeAspect="1"/>
          </p:cNvPicPr>
          <p:nvPr>
            <p:ph idx="1"/>
            <a:videoFile r:link="rId1"/>
          </p:nvPr>
        </p:nvPicPr>
        <p:blipFill>
          <a:blip r:embed="rId4"/>
          <a:stretch>
            <a:fillRect/>
          </a:stretch>
        </p:blipFill>
        <p:spPr>
          <a:xfrm>
            <a:off x="5178881" y="833229"/>
            <a:ext cx="6545704" cy="4803098"/>
          </a:xfrm>
        </p:spPr>
      </p:pic>
    </p:spTree>
    <p:extLst>
      <p:ext uri="{BB962C8B-B14F-4D97-AF65-F5344CB8AC3E}">
        <p14:creationId xmlns:p14="http://schemas.microsoft.com/office/powerpoint/2010/main" val="308383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ED15573D-0E45-4691-B525-471152EC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9E448559-19A4-4252-8C27-54C1DA906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23" name="Rectangle 22">
            <a:extLst>
              <a:ext uri="{FF2B5EF4-FFF2-40B4-BE49-F238E27FC236}">
                <a16:creationId xmlns:a16="http://schemas.microsoft.com/office/drawing/2014/main" xmlns="" id="{1B19C35E-4E30-4F1D-9FC2-F2FA6191E4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xmlns="" id="{FA2DDD26-3CA8-4EA1-A6ED-FA5D07B6B626}"/>
              </a:ext>
            </a:extLst>
          </p:cNvPr>
          <p:cNvSpPr>
            <a:spLocks noGrp="1"/>
          </p:cNvSpPr>
          <p:nvPr>
            <p:ph type="title"/>
          </p:nvPr>
        </p:nvSpPr>
        <p:spPr>
          <a:xfrm>
            <a:off x="676240" y="875324"/>
            <a:ext cx="3536510" cy="5093520"/>
          </a:xfrm>
        </p:spPr>
        <p:txBody>
          <a:bodyPr>
            <a:normAutofit/>
          </a:bodyPr>
          <a:lstStyle/>
          <a:p>
            <a:pPr algn="ctr"/>
            <a:r>
              <a:rPr lang="es-ES" sz="4400">
                <a:solidFill>
                  <a:schemeClr val="tx1"/>
                </a:solidFill>
              </a:rPr>
              <a:t>Midi instruments and controllers</a:t>
            </a:r>
          </a:p>
        </p:txBody>
      </p:sp>
      <p:sp>
        <p:nvSpPr>
          <p:cNvPr id="3" name="Marcador de contenido 2">
            <a:extLst>
              <a:ext uri="{FF2B5EF4-FFF2-40B4-BE49-F238E27FC236}">
                <a16:creationId xmlns:a16="http://schemas.microsoft.com/office/drawing/2014/main" xmlns="" id="{53EE75C9-010A-40D8-A7A1-E69FB155322E}"/>
              </a:ext>
            </a:extLst>
          </p:cNvPr>
          <p:cNvSpPr>
            <a:spLocks noGrp="1"/>
          </p:cNvSpPr>
          <p:nvPr>
            <p:ph idx="1"/>
          </p:nvPr>
        </p:nvSpPr>
        <p:spPr>
          <a:xfrm>
            <a:off x="5478124" y="559477"/>
            <a:ext cx="5647076" cy="5475563"/>
          </a:xfrm>
        </p:spPr>
        <p:txBody>
          <a:bodyPr vert="horz" lIns="91440" tIns="45720" rIns="91440" bIns="45720" rtlCol="0" anchor="ctr">
            <a:normAutofit/>
          </a:bodyPr>
          <a:lstStyle/>
          <a:p>
            <a:r>
              <a:rPr lang="es-ES" sz="2000"/>
              <a:t>Midi music works thanks to Electronic Synthetisers or instruments. Synthetisers base them selfs on analoge electronics to work, these use electronic Voltages to create, diferenciate and controll all of the different sounds in one song. Electronic synthethisers connect to computers or to electronic devises in which the frecuense is sent and the sound is controlled.</a:t>
            </a:r>
          </a:p>
        </p:txBody>
      </p:sp>
    </p:spTree>
    <p:extLst>
      <p:ext uri="{BB962C8B-B14F-4D97-AF65-F5344CB8AC3E}">
        <p14:creationId xmlns:p14="http://schemas.microsoft.com/office/powerpoint/2010/main" val="304246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47F42C-B261-4258-8284-C1C650F67422}"/>
              </a:ext>
            </a:extLst>
          </p:cNvPr>
          <p:cNvSpPr>
            <a:spLocks noGrp="1"/>
          </p:cNvSpPr>
          <p:nvPr>
            <p:ph type="title"/>
          </p:nvPr>
        </p:nvSpPr>
        <p:spPr/>
        <p:txBody>
          <a:bodyPr/>
          <a:lstStyle/>
          <a:p>
            <a:r>
              <a:rPr lang="es-ES"/>
              <a:t>Synthetizers</a:t>
            </a:r>
          </a:p>
        </p:txBody>
      </p:sp>
      <p:sp>
        <p:nvSpPr>
          <p:cNvPr id="3" name="Marcador de contenido 2">
            <a:extLst>
              <a:ext uri="{FF2B5EF4-FFF2-40B4-BE49-F238E27FC236}">
                <a16:creationId xmlns:a16="http://schemas.microsoft.com/office/drawing/2014/main" xmlns="" id="{C54288DB-7987-43A5-8B7A-508AC3A7283A}"/>
              </a:ext>
            </a:extLst>
          </p:cNvPr>
          <p:cNvSpPr>
            <a:spLocks noGrp="1"/>
          </p:cNvSpPr>
          <p:nvPr>
            <p:ph idx="1"/>
          </p:nvPr>
        </p:nvSpPr>
        <p:spPr>
          <a:xfrm>
            <a:off x="1066800" y="2103120"/>
            <a:ext cx="5256363" cy="3245775"/>
          </a:xfrm>
        </p:spPr>
        <p:txBody>
          <a:bodyPr vert="horz" lIns="91440" tIns="45720" rIns="91440" bIns="45720" rtlCol="0" anchor="t">
            <a:normAutofit/>
          </a:bodyPr>
          <a:lstStyle/>
          <a:p>
            <a:r>
              <a:rPr lang="es-ES"/>
              <a:t>Sound Synthetizers produce the sound thanks to waves. The Synthetizers create waves forms in which the author or composer can decide and edit the; frequency, intensity, duration or timbre. All this factors create the sound that the composer wants.</a:t>
            </a:r>
          </a:p>
          <a:p>
            <a:r>
              <a:rPr lang="es-ES"/>
              <a:t>The synthetizers also have the function to traduce the information controllers send them and translate it into music or waves, to be able to produce the sound. </a:t>
            </a:r>
          </a:p>
        </p:txBody>
      </p:sp>
      <p:pic>
        <p:nvPicPr>
          <p:cNvPr id="4" name="Imagen 4">
            <a:hlinkClick r:id="" action="ppaction://media"/>
            <a:extLst>
              <a:ext uri="{FF2B5EF4-FFF2-40B4-BE49-F238E27FC236}">
                <a16:creationId xmlns:a16="http://schemas.microsoft.com/office/drawing/2014/main" xmlns="" id="{8FDF2ED7-6FD6-4FC5-B9C3-BB45A396AD99}"/>
              </a:ext>
            </a:extLst>
          </p:cNvPr>
          <p:cNvPicPr>
            <a:picLocks noRot="1" noChangeAspect="1"/>
          </p:cNvPicPr>
          <p:nvPr>
            <a:videoFile r:link="rId1"/>
          </p:nvPr>
        </p:nvPicPr>
        <p:blipFill>
          <a:blip r:embed="rId3"/>
          <a:stretch>
            <a:fillRect/>
          </a:stretch>
        </p:blipFill>
        <p:spPr>
          <a:xfrm>
            <a:off x="6958642" y="2847616"/>
            <a:ext cx="4572000" cy="2571750"/>
          </a:xfrm>
          <a:prstGeom prst="rect">
            <a:avLst/>
          </a:prstGeom>
        </p:spPr>
      </p:pic>
      <p:sp>
        <p:nvSpPr>
          <p:cNvPr id="6" name="CuadroTexto 5">
            <a:extLst>
              <a:ext uri="{FF2B5EF4-FFF2-40B4-BE49-F238E27FC236}">
                <a16:creationId xmlns:a16="http://schemas.microsoft.com/office/drawing/2014/main" xmlns="" id="{A31FAAB9-174D-489F-9A5E-29565ACE2FA4}"/>
              </a:ext>
            </a:extLst>
          </p:cNvPr>
          <p:cNvSpPr txBox="1"/>
          <p:nvPr/>
        </p:nvSpPr>
        <p:spPr>
          <a:xfrm>
            <a:off x="1302589" y="3157268"/>
            <a:ext cx="5518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Tree>
    <p:extLst>
      <p:ext uri="{BB962C8B-B14F-4D97-AF65-F5344CB8AC3E}">
        <p14:creationId xmlns:p14="http://schemas.microsoft.com/office/powerpoint/2010/main" val="4490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FEFF14-20A1-4072-A062-E69AC018EC53}"/>
              </a:ext>
            </a:extLst>
          </p:cNvPr>
          <p:cNvSpPr>
            <a:spLocks noGrp="1"/>
          </p:cNvSpPr>
          <p:nvPr>
            <p:ph type="title"/>
          </p:nvPr>
        </p:nvSpPr>
        <p:spPr/>
        <p:txBody>
          <a:bodyPr/>
          <a:lstStyle/>
          <a:p>
            <a:r>
              <a:rPr lang="es-ES"/>
              <a:t>Controllers</a:t>
            </a:r>
          </a:p>
        </p:txBody>
      </p:sp>
      <p:sp>
        <p:nvSpPr>
          <p:cNvPr id="3" name="Marcador de contenido 2">
            <a:extLst>
              <a:ext uri="{FF2B5EF4-FFF2-40B4-BE49-F238E27FC236}">
                <a16:creationId xmlns:a16="http://schemas.microsoft.com/office/drawing/2014/main" xmlns="" id="{D09DF7FB-D669-48F3-B96D-722A946F18E6}"/>
              </a:ext>
            </a:extLst>
          </p:cNvPr>
          <p:cNvSpPr>
            <a:spLocks noGrp="1"/>
          </p:cNvSpPr>
          <p:nvPr>
            <p:ph idx="1"/>
          </p:nvPr>
        </p:nvSpPr>
        <p:spPr>
          <a:xfrm>
            <a:off x="405442" y="1628668"/>
            <a:ext cx="6694099" cy="4324076"/>
          </a:xfrm>
        </p:spPr>
        <p:txBody>
          <a:bodyPr vert="horz" lIns="91440" tIns="45720" rIns="91440" bIns="45720" rtlCol="0" anchor="t">
            <a:normAutofit/>
          </a:bodyPr>
          <a:lstStyle/>
          <a:p>
            <a:r>
              <a:rPr lang="es-ES"/>
              <a:t>The controllers in Midi is the capability or the way in which you can play virtual instruments and sounds on your computer. Many MIDI controllers can look or see as usall instruments, however, Midi controllers translate what is beeing played on them and transforms it into M</a:t>
            </a:r>
            <a:r>
              <a:rPr lang="es-ES">
                <a:ea typeface="+mn-lt"/>
                <a:cs typeface="+mn-lt"/>
              </a:rPr>
              <a:t>usical Instrument Digital Interface(MIDI) information which is sent to the Synthetisers or the computers, generating the sound</a:t>
            </a:r>
          </a:p>
          <a:p>
            <a:r>
              <a:rPr lang="es-ES"/>
              <a:t>Controllers can befound in different instruments such as Pianos, Drumps or Guitars.</a:t>
            </a:r>
          </a:p>
          <a:p>
            <a:r>
              <a:rPr lang="es-ES"/>
              <a:t>Controllers can also be divided in sections making them have different sounds or frequencies. For example in one keybord you can divide it in sections and decide which parts of the keybord controll which instrument.</a:t>
            </a:r>
          </a:p>
        </p:txBody>
      </p:sp>
      <p:pic>
        <p:nvPicPr>
          <p:cNvPr id="8" name="Imagen 8" descr="Imagen que contiene computadora&#10;&#10;Descripción generada con confianza muy alta">
            <a:extLst>
              <a:ext uri="{FF2B5EF4-FFF2-40B4-BE49-F238E27FC236}">
                <a16:creationId xmlns:a16="http://schemas.microsoft.com/office/drawing/2014/main" xmlns="" id="{F45DF318-4CFF-462F-A67B-2073146995FF}"/>
              </a:ext>
            </a:extLst>
          </p:cNvPr>
          <p:cNvPicPr>
            <a:picLocks noChangeAspect="1"/>
          </p:cNvPicPr>
          <p:nvPr/>
        </p:nvPicPr>
        <p:blipFill>
          <a:blip r:embed="rId2"/>
          <a:stretch>
            <a:fillRect/>
          </a:stretch>
        </p:blipFill>
        <p:spPr>
          <a:xfrm>
            <a:off x="8234004" y="585787"/>
            <a:ext cx="3502144" cy="2264614"/>
          </a:xfrm>
          <a:prstGeom prst="rect">
            <a:avLst/>
          </a:prstGeom>
        </p:spPr>
      </p:pic>
      <p:pic>
        <p:nvPicPr>
          <p:cNvPr id="10" name="Imagen 10" descr="Imagen que contiene piano&#10;&#10;Descripción generada con confianza muy alta">
            <a:extLst>
              <a:ext uri="{FF2B5EF4-FFF2-40B4-BE49-F238E27FC236}">
                <a16:creationId xmlns:a16="http://schemas.microsoft.com/office/drawing/2014/main" xmlns="" id="{26AB57A2-5910-4645-BD3D-C49BABCE8EC1}"/>
              </a:ext>
            </a:extLst>
          </p:cNvPr>
          <p:cNvPicPr>
            <a:picLocks noChangeAspect="1"/>
          </p:cNvPicPr>
          <p:nvPr/>
        </p:nvPicPr>
        <p:blipFill>
          <a:blip r:embed="rId3"/>
          <a:stretch>
            <a:fillRect/>
          </a:stretch>
        </p:blipFill>
        <p:spPr>
          <a:xfrm>
            <a:off x="8210281" y="2933340"/>
            <a:ext cx="3520835" cy="1724564"/>
          </a:xfrm>
          <a:prstGeom prst="rect">
            <a:avLst/>
          </a:prstGeom>
        </p:spPr>
      </p:pic>
      <p:pic>
        <p:nvPicPr>
          <p:cNvPr id="12" name="Imagen 12" descr="Imagen que contiene medidor&#10;&#10;Descripción generada con confianza muy alta">
            <a:extLst>
              <a:ext uri="{FF2B5EF4-FFF2-40B4-BE49-F238E27FC236}">
                <a16:creationId xmlns:a16="http://schemas.microsoft.com/office/drawing/2014/main" xmlns="" id="{DEA2174B-263F-4CBA-8894-25A745C8F6EF}"/>
              </a:ext>
            </a:extLst>
          </p:cNvPr>
          <p:cNvPicPr>
            <a:picLocks noChangeAspect="1"/>
          </p:cNvPicPr>
          <p:nvPr/>
        </p:nvPicPr>
        <p:blipFill>
          <a:blip r:embed="rId4"/>
          <a:stretch>
            <a:fillRect/>
          </a:stretch>
        </p:blipFill>
        <p:spPr>
          <a:xfrm>
            <a:off x="8278394" y="4831153"/>
            <a:ext cx="1055477" cy="1566412"/>
          </a:xfrm>
          <a:prstGeom prst="rect">
            <a:avLst/>
          </a:prstGeom>
        </p:spPr>
      </p:pic>
      <p:pic>
        <p:nvPicPr>
          <p:cNvPr id="14" name="Imagen 14" descr="Imagen que contiene interior, monitor, horno, pequeño&#10;&#10;Descripción generada con confianza muy alta">
            <a:extLst>
              <a:ext uri="{FF2B5EF4-FFF2-40B4-BE49-F238E27FC236}">
                <a16:creationId xmlns:a16="http://schemas.microsoft.com/office/drawing/2014/main" xmlns="" id="{42F8C0AD-E255-4450-9F4A-34695B5718B5}"/>
              </a:ext>
            </a:extLst>
          </p:cNvPr>
          <p:cNvPicPr>
            <a:picLocks noChangeAspect="1"/>
          </p:cNvPicPr>
          <p:nvPr/>
        </p:nvPicPr>
        <p:blipFill>
          <a:blip r:embed="rId5"/>
          <a:stretch>
            <a:fillRect/>
          </a:stretch>
        </p:blipFill>
        <p:spPr>
          <a:xfrm>
            <a:off x="9334859" y="4826389"/>
            <a:ext cx="2393112" cy="1633447"/>
          </a:xfrm>
          <a:prstGeom prst="rect">
            <a:avLst/>
          </a:prstGeom>
        </p:spPr>
      </p:pic>
    </p:spTree>
    <p:extLst>
      <p:ext uri="{BB962C8B-B14F-4D97-AF65-F5344CB8AC3E}">
        <p14:creationId xmlns:p14="http://schemas.microsoft.com/office/powerpoint/2010/main" val="1420303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Panorámica</PresentationFormat>
  <Paragraphs>81</Paragraphs>
  <Slides>20</Slides>
  <Notes>0</Notes>
  <HiddenSlides>0</HiddenSlides>
  <MMClips>4</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Calibri</vt:lpstr>
      <vt:lpstr>Calibri Light</vt:lpstr>
      <vt:lpstr>Century Gothic</vt:lpstr>
      <vt:lpstr>Garamond</vt:lpstr>
      <vt:lpstr>Gill Sans MT</vt:lpstr>
      <vt:lpstr>SavonVTI</vt:lpstr>
      <vt:lpstr>MIDI</vt:lpstr>
      <vt:lpstr>What is MIDI</vt:lpstr>
      <vt:lpstr>Example.Queen: Bohemian Rhapsody - 2.06 Million Notes - Black MIDI</vt:lpstr>
      <vt:lpstr>MIDI history</vt:lpstr>
      <vt:lpstr>Presentación de PowerPoint</vt:lpstr>
      <vt:lpstr>HOW TO USE MDI ?  https://www.youtube.com/watch?v=_trsho9eiDQ</vt:lpstr>
      <vt:lpstr>Midi instruments and controllers</vt:lpstr>
      <vt:lpstr>Synthetizers</vt:lpstr>
      <vt:lpstr>Controllers</vt:lpstr>
      <vt:lpstr>MIDI channels </vt:lpstr>
      <vt:lpstr>MIDI IN/OUT/THROUGH</vt:lpstr>
      <vt:lpstr>MIDI IN/OUT/THRU</vt:lpstr>
      <vt:lpstr>MIDI Types of message</vt:lpstr>
      <vt:lpstr>MIDI Types of messages </vt:lpstr>
      <vt:lpstr>Mode messages </vt:lpstr>
      <vt:lpstr>Channel messages</vt:lpstr>
      <vt:lpstr>Channel voice message</vt:lpstr>
      <vt:lpstr>Questions</vt:lpstr>
      <vt:lpstr>sources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Lorenzo Arenas</dc:creator>
  <cp:lastModifiedBy>prueba.bytech@hotmail.com</cp:lastModifiedBy>
  <cp:revision>3</cp:revision>
  <dcterms:created xsi:type="dcterms:W3CDTF">2019-12-02T00:30:11Z</dcterms:created>
  <dcterms:modified xsi:type="dcterms:W3CDTF">2020-01-17T17:24:03Z</dcterms:modified>
</cp:coreProperties>
</file>